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sldIdLst>
    <p:sldId id="262" r:id="rId5"/>
    <p:sldId id="270" r:id="rId6"/>
    <p:sldId id="269" r:id="rId7"/>
    <p:sldId id="271" r:id="rId8"/>
    <p:sldId id="276" r:id="rId9"/>
    <p:sldId id="275" r:id="rId10"/>
    <p:sldId id="274" r:id="rId11"/>
    <p:sldId id="278" r:id="rId12"/>
    <p:sldId id="279" r:id="rId13"/>
    <p:sldId id="280" r:id="rId14"/>
    <p:sldId id="281" r:id="rId15"/>
    <p:sldId id="283" r:id="rId16"/>
    <p:sldId id="284" r:id="rId17"/>
    <p:sldId id="285" r:id="rId18"/>
    <p:sldId id="28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900"/>
    <a:srgbClr val="2D82DB"/>
    <a:srgbClr val="E53528"/>
    <a:srgbClr val="73AA9C"/>
    <a:srgbClr val="C6EAF0"/>
    <a:srgbClr val="10CFFF"/>
    <a:srgbClr val="0354BE"/>
    <a:srgbClr val="2BD4FF"/>
    <a:srgbClr val="25373A"/>
    <a:srgbClr val="B0B0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80168E-F96E-4451-B1E7-F99453BA4CB6}" v="1856" dt="2024-03-19T13:27:15.3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9680" autoAdjust="0"/>
  </p:normalViewPr>
  <p:slideViewPr>
    <p:cSldViewPr snapToGrid="0">
      <p:cViewPr varScale="1">
        <p:scale>
          <a:sx n="88" d="100"/>
          <a:sy n="88" d="100"/>
        </p:scale>
        <p:origin x="2472"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ynn Borton" userId="247f15a87f646a31" providerId="LiveId" clId="{B180168E-F96E-4451-B1E7-F99453BA4CB6}"/>
    <pc:docChg chg="undo custSel addSld delSld modSld sldOrd">
      <pc:chgData name="Brynn Borton" userId="247f15a87f646a31" providerId="LiveId" clId="{B180168E-F96E-4451-B1E7-F99453BA4CB6}" dt="2024-03-19T11:52:06.294" v="6577" actId="20577"/>
      <pc:docMkLst>
        <pc:docMk/>
      </pc:docMkLst>
      <pc:sldChg chg="del">
        <pc:chgData name="Brynn Borton" userId="247f15a87f646a31" providerId="LiveId" clId="{B180168E-F96E-4451-B1E7-F99453BA4CB6}" dt="2024-02-26T14:28:20.600" v="5734" actId="47"/>
        <pc:sldMkLst>
          <pc:docMk/>
          <pc:sldMk cId="692957538" sldId="257"/>
        </pc:sldMkLst>
      </pc:sldChg>
      <pc:sldChg chg="del">
        <pc:chgData name="Brynn Borton" userId="247f15a87f646a31" providerId="LiveId" clId="{B180168E-F96E-4451-B1E7-F99453BA4CB6}" dt="2024-02-26T14:28:20.600" v="5734" actId="47"/>
        <pc:sldMkLst>
          <pc:docMk/>
          <pc:sldMk cId="1406019620" sldId="258"/>
        </pc:sldMkLst>
      </pc:sldChg>
      <pc:sldChg chg="del">
        <pc:chgData name="Brynn Borton" userId="247f15a87f646a31" providerId="LiveId" clId="{B180168E-F96E-4451-B1E7-F99453BA4CB6}" dt="2024-02-26T14:28:20.600" v="5734" actId="47"/>
        <pc:sldMkLst>
          <pc:docMk/>
          <pc:sldMk cId="727719329" sldId="259"/>
        </pc:sldMkLst>
      </pc:sldChg>
      <pc:sldChg chg="del">
        <pc:chgData name="Brynn Borton" userId="247f15a87f646a31" providerId="LiveId" clId="{B180168E-F96E-4451-B1E7-F99453BA4CB6}" dt="2024-02-26T14:28:20.600" v="5734" actId="47"/>
        <pc:sldMkLst>
          <pc:docMk/>
          <pc:sldMk cId="3757330821" sldId="260"/>
        </pc:sldMkLst>
      </pc:sldChg>
      <pc:sldChg chg="del">
        <pc:chgData name="Brynn Borton" userId="247f15a87f646a31" providerId="LiveId" clId="{B180168E-F96E-4451-B1E7-F99453BA4CB6}" dt="2024-02-26T14:28:20.600" v="5734" actId="47"/>
        <pc:sldMkLst>
          <pc:docMk/>
          <pc:sldMk cId="2703587704" sldId="261"/>
        </pc:sldMkLst>
      </pc:sldChg>
      <pc:sldChg chg="del">
        <pc:chgData name="Brynn Borton" userId="247f15a87f646a31" providerId="LiveId" clId="{B180168E-F96E-4451-B1E7-F99453BA4CB6}" dt="2024-02-26T14:28:20.600" v="5734" actId="47"/>
        <pc:sldMkLst>
          <pc:docMk/>
          <pc:sldMk cId="1766050058" sldId="263"/>
        </pc:sldMkLst>
      </pc:sldChg>
      <pc:sldChg chg="del">
        <pc:chgData name="Brynn Borton" userId="247f15a87f646a31" providerId="LiveId" clId="{B180168E-F96E-4451-B1E7-F99453BA4CB6}" dt="2024-02-26T14:28:20.600" v="5734" actId="47"/>
        <pc:sldMkLst>
          <pc:docMk/>
          <pc:sldMk cId="2873825249" sldId="264"/>
        </pc:sldMkLst>
      </pc:sldChg>
      <pc:sldChg chg="del">
        <pc:chgData name="Brynn Borton" userId="247f15a87f646a31" providerId="LiveId" clId="{B180168E-F96E-4451-B1E7-F99453BA4CB6}" dt="2024-02-26T14:28:20.600" v="5734" actId="47"/>
        <pc:sldMkLst>
          <pc:docMk/>
          <pc:sldMk cId="754582840" sldId="265"/>
        </pc:sldMkLst>
      </pc:sldChg>
      <pc:sldChg chg="addSp delSp modSp del mod modClrScheme modAnim chgLayout">
        <pc:chgData name="Brynn Borton" userId="247f15a87f646a31" providerId="LiveId" clId="{B180168E-F96E-4451-B1E7-F99453BA4CB6}" dt="2024-03-06T15:05:29.565" v="5784" actId="47"/>
        <pc:sldMkLst>
          <pc:docMk/>
          <pc:sldMk cId="2883243731" sldId="266"/>
        </pc:sldMkLst>
        <pc:spChg chg="del">
          <ac:chgData name="Brynn Borton" userId="247f15a87f646a31" providerId="LiveId" clId="{B180168E-F96E-4451-B1E7-F99453BA4CB6}" dt="2024-02-26T14:26:43.242" v="5696" actId="478"/>
          <ac:spMkLst>
            <pc:docMk/>
            <pc:sldMk cId="2883243731" sldId="266"/>
            <ac:spMk id="2" creationId="{C497C232-6297-AEE4-5C2E-5F065A62E727}"/>
          </ac:spMkLst>
        </pc:spChg>
        <pc:spChg chg="add del mod ord">
          <ac:chgData name="Brynn Borton" userId="247f15a87f646a31" providerId="LiveId" clId="{B180168E-F96E-4451-B1E7-F99453BA4CB6}" dt="2024-02-26T14:28:48.374" v="5744" actId="20577"/>
          <ac:spMkLst>
            <pc:docMk/>
            <pc:sldMk cId="2883243731" sldId="266"/>
            <ac:spMk id="3" creationId="{F4359CA5-3504-BB4D-52F1-4356A3E456DE}"/>
          </ac:spMkLst>
        </pc:spChg>
        <pc:spChg chg="add del mod ord">
          <ac:chgData name="Brynn Borton" userId="247f15a87f646a31" providerId="LiveId" clId="{B180168E-F96E-4451-B1E7-F99453BA4CB6}" dt="2024-02-26T14:27:04.378" v="5699" actId="700"/>
          <ac:spMkLst>
            <pc:docMk/>
            <pc:sldMk cId="2883243731" sldId="266"/>
            <ac:spMk id="4" creationId="{CFD7DDAA-EEED-CF32-C164-F361E5F5BF8B}"/>
          </ac:spMkLst>
        </pc:spChg>
        <pc:spChg chg="add del mod ord">
          <ac:chgData name="Brynn Borton" userId="247f15a87f646a31" providerId="LiveId" clId="{B180168E-F96E-4451-B1E7-F99453BA4CB6}" dt="2024-02-26T14:27:27.243" v="5708" actId="478"/>
          <ac:spMkLst>
            <pc:docMk/>
            <pc:sldMk cId="2883243731" sldId="266"/>
            <ac:spMk id="5" creationId="{4D8E960B-2999-2296-109F-266408AEB40B}"/>
          </ac:spMkLst>
        </pc:spChg>
        <pc:spChg chg="add del mod">
          <ac:chgData name="Brynn Borton" userId="247f15a87f646a31" providerId="LiveId" clId="{B180168E-F96E-4451-B1E7-F99453BA4CB6}" dt="2024-02-26T14:27:24.018" v="5707" actId="478"/>
          <ac:spMkLst>
            <pc:docMk/>
            <pc:sldMk cId="2883243731" sldId="266"/>
            <ac:spMk id="7" creationId="{AFD6DEA4-24AB-9342-B70B-343129C7D837}"/>
          </ac:spMkLst>
        </pc:spChg>
        <pc:spChg chg="add mod">
          <ac:chgData name="Brynn Borton" userId="247f15a87f646a31" providerId="LiveId" clId="{B180168E-F96E-4451-B1E7-F99453BA4CB6}" dt="2024-02-26T14:27:23.600" v="5706"/>
          <ac:spMkLst>
            <pc:docMk/>
            <pc:sldMk cId="2883243731" sldId="266"/>
            <ac:spMk id="8" creationId="{8DE95CEA-984E-4B38-9EC3-E5A4D388F506}"/>
          </ac:spMkLst>
        </pc:spChg>
      </pc:sldChg>
      <pc:sldChg chg="del">
        <pc:chgData name="Brynn Borton" userId="247f15a87f646a31" providerId="LiveId" clId="{B180168E-F96E-4451-B1E7-F99453BA4CB6}" dt="2024-02-26T14:28:20.600" v="5734" actId="47"/>
        <pc:sldMkLst>
          <pc:docMk/>
          <pc:sldMk cId="1313576410" sldId="267"/>
        </pc:sldMkLst>
      </pc:sldChg>
      <pc:sldChg chg="del">
        <pc:chgData name="Brynn Borton" userId="247f15a87f646a31" providerId="LiveId" clId="{B180168E-F96E-4451-B1E7-F99453BA4CB6}" dt="2024-02-26T14:28:20.600" v="5734" actId="47"/>
        <pc:sldMkLst>
          <pc:docMk/>
          <pc:sldMk cId="2829075506" sldId="268"/>
        </pc:sldMkLst>
      </pc:sldChg>
      <pc:sldChg chg="addSp modSp mod">
        <pc:chgData name="Brynn Borton" userId="247f15a87f646a31" providerId="LiveId" clId="{B180168E-F96E-4451-B1E7-F99453BA4CB6}" dt="2024-03-19T10:51:49.421" v="5827" actId="1076"/>
        <pc:sldMkLst>
          <pc:docMk/>
          <pc:sldMk cId="1700814671" sldId="270"/>
        </pc:sldMkLst>
        <pc:spChg chg="add mod">
          <ac:chgData name="Brynn Borton" userId="247f15a87f646a31" providerId="LiveId" clId="{B180168E-F96E-4451-B1E7-F99453BA4CB6}" dt="2024-03-19T10:51:49.421" v="5827" actId="1076"/>
          <ac:spMkLst>
            <pc:docMk/>
            <pc:sldMk cId="1700814671" sldId="270"/>
            <ac:spMk id="2" creationId="{AA3844C0-E137-869C-2487-6296C44479D6}"/>
          </ac:spMkLst>
        </pc:spChg>
        <pc:picChg chg="add mod">
          <ac:chgData name="Brynn Borton" userId="247f15a87f646a31" providerId="LiveId" clId="{B180168E-F96E-4451-B1E7-F99453BA4CB6}" dt="2024-03-19T10:51:05.678" v="5793" actId="1076"/>
          <ac:picMkLst>
            <pc:docMk/>
            <pc:sldMk cId="1700814671" sldId="270"/>
            <ac:picMk id="1026" creationId="{8E507056-D633-2BEB-8A7E-1BA4FCA7AF75}"/>
          </ac:picMkLst>
        </pc:picChg>
      </pc:sldChg>
      <pc:sldChg chg="addSp delSp modSp mod delAnim modAnim">
        <pc:chgData name="Brynn Borton" userId="247f15a87f646a31" providerId="LiveId" clId="{B180168E-F96E-4451-B1E7-F99453BA4CB6}" dt="2024-02-23T10:56:38.800" v="475" actId="478"/>
        <pc:sldMkLst>
          <pc:docMk/>
          <pc:sldMk cId="1993881554" sldId="271"/>
        </pc:sldMkLst>
        <pc:spChg chg="mod">
          <ac:chgData name="Brynn Borton" userId="247f15a87f646a31" providerId="LiveId" clId="{B180168E-F96E-4451-B1E7-F99453BA4CB6}" dt="2024-02-23T10:15:18.667" v="275" actId="20577"/>
          <ac:spMkLst>
            <pc:docMk/>
            <pc:sldMk cId="1993881554" sldId="271"/>
            <ac:spMk id="30" creationId="{9235E00E-0A44-9E4D-231B-166D59E2DC98}"/>
          </ac:spMkLst>
        </pc:spChg>
        <pc:spChg chg="mod">
          <ac:chgData name="Brynn Borton" userId="247f15a87f646a31" providerId="LiveId" clId="{B180168E-F96E-4451-B1E7-F99453BA4CB6}" dt="2024-02-23T09:57:21.475" v="55" actId="1076"/>
          <ac:spMkLst>
            <pc:docMk/>
            <pc:sldMk cId="1993881554" sldId="271"/>
            <ac:spMk id="4207" creationId="{C9C04190-2C05-D71D-68B2-42D3AB7BDF60}"/>
          </ac:spMkLst>
        </pc:spChg>
        <pc:spChg chg="mod">
          <ac:chgData name="Brynn Borton" userId="247f15a87f646a31" providerId="LiveId" clId="{B180168E-F96E-4451-B1E7-F99453BA4CB6}" dt="2024-02-23T10:12:47.055" v="259" actId="14100"/>
          <ac:spMkLst>
            <pc:docMk/>
            <pc:sldMk cId="1993881554" sldId="271"/>
            <ac:spMk id="4210" creationId="{E8C0672E-326B-390A-217A-A95A8FEFBA9F}"/>
          </ac:spMkLst>
        </pc:spChg>
        <pc:spChg chg="mod">
          <ac:chgData name="Brynn Borton" userId="247f15a87f646a31" providerId="LiveId" clId="{B180168E-F96E-4451-B1E7-F99453BA4CB6}" dt="2024-02-23T10:01:57.173" v="143" actId="1076"/>
          <ac:spMkLst>
            <pc:docMk/>
            <pc:sldMk cId="1993881554" sldId="271"/>
            <ac:spMk id="4225" creationId="{593E497A-2EA7-3639-A4E7-915C58E0AC91}"/>
          </ac:spMkLst>
        </pc:spChg>
        <pc:spChg chg="add del mod topLvl">
          <ac:chgData name="Brynn Borton" userId="247f15a87f646a31" providerId="LiveId" clId="{B180168E-F96E-4451-B1E7-F99453BA4CB6}" dt="2024-02-23T10:01:57.173" v="143" actId="1076"/>
          <ac:spMkLst>
            <pc:docMk/>
            <pc:sldMk cId="1993881554" sldId="271"/>
            <ac:spMk id="4248" creationId="{EFDE3F30-6EB7-929A-A63A-43E1B39E2BE8}"/>
          </ac:spMkLst>
        </pc:spChg>
        <pc:spChg chg="del mod topLvl">
          <ac:chgData name="Brynn Borton" userId="247f15a87f646a31" providerId="LiveId" clId="{B180168E-F96E-4451-B1E7-F99453BA4CB6}" dt="2024-02-23T09:56:10.808" v="7" actId="478"/>
          <ac:spMkLst>
            <pc:docMk/>
            <pc:sldMk cId="1993881554" sldId="271"/>
            <ac:spMk id="4249" creationId="{82CF9309-9519-C2EB-59BC-CE0B8742A615}"/>
          </ac:spMkLst>
        </pc:spChg>
        <pc:spChg chg="del mod topLvl">
          <ac:chgData name="Brynn Borton" userId="247f15a87f646a31" providerId="LiveId" clId="{B180168E-F96E-4451-B1E7-F99453BA4CB6}" dt="2024-02-23T09:56:10.808" v="7" actId="478"/>
          <ac:spMkLst>
            <pc:docMk/>
            <pc:sldMk cId="1993881554" sldId="271"/>
            <ac:spMk id="4250" creationId="{38A4FE91-DDA4-DB27-00A5-3CB09BBE6EE5}"/>
          </ac:spMkLst>
        </pc:spChg>
        <pc:spChg chg="del mod topLvl">
          <ac:chgData name="Brynn Borton" userId="247f15a87f646a31" providerId="LiveId" clId="{B180168E-F96E-4451-B1E7-F99453BA4CB6}" dt="2024-02-23T09:56:10.808" v="7" actId="478"/>
          <ac:spMkLst>
            <pc:docMk/>
            <pc:sldMk cId="1993881554" sldId="271"/>
            <ac:spMk id="4251" creationId="{2CECF5CB-4709-D94A-CC60-F43180598CD2}"/>
          </ac:spMkLst>
        </pc:spChg>
        <pc:spChg chg="del mod topLvl">
          <ac:chgData name="Brynn Borton" userId="247f15a87f646a31" providerId="LiveId" clId="{B180168E-F96E-4451-B1E7-F99453BA4CB6}" dt="2024-02-23T09:56:10.808" v="7" actId="478"/>
          <ac:spMkLst>
            <pc:docMk/>
            <pc:sldMk cId="1993881554" sldId="271"/>
            <ac:spMk id="4252" creationId="{8D82BE26-44EF-00F3-3DC9-4AE30C8A3E8C}"/>
          </ac:spMkLst>
        </pc:spChg>
        <pc:spChg chg="del mod topLvl">
          <ac:chgData name="Brynn Borton" userId="247f15a87f646a31" providerId="LiveId" clId="{B180168E-F96E-4451-B1E7-F99453BA4CB6}" dt="2024-02-23T09:56:10.808" v="7" actId="478"/>
          <ac:spMkLst>
            <pc:docMk/>
            <pc:sldMk cId="1993881554" sldId="271"/>
            <ac:spMk id="4253" creationId="{4B40A88E-35C9-8B29-C01D-96905430E33E}"/>
          </ac:spMkLst>
        </pc:spChg>
        <pc:spChg chg="del mod topLvl">
          <ac:chgData name="Brynn Borton" userId="247f15a87f646a31" providerId="LiveId" clId="{B180168E-F96E-4451-B1E7-F99453BA4CB6}" dt="2024-02-23T09:56:10.808" v="7" actId="478"/>
          <ac:spMkLst>
            <pc:docMk/>
            <pc:sldMk cId="1993881554" sldId="271"/>
            <ac:spMk id="4254" creationId="{59C38906-40D3-0FEB-A4BD-ADD9A81468F6}"/>
          </ac:spMkLst>
        </pc:spChg>
        <pc:spChg chg="del mod topLvl">
          <ac:chgData name="Brynn Borton" userId="247f15a87f646a31" providerId="LiveId" clId="{B180168E-F96E-4451-B1E7-F99453BA4CB6}" dt="2024-02-23T09:56:10.808" v="7" actId="478"/>
          <ac:spMkLst>
            <pc:docMk/>
            <pc:sldMk cId="1993881554" sldId="271"/>
            <ac:spMk id="4255" creationId="{4DC66E76-32C8-3EDA-1057-0D3BD0915689}"/>
          </ac:spMkLst>
        </pc:spChg>
        <pc:spChg chg="del mod topLvl">
          <ac:chgData name="Brynn Borton" userId="247f15a87f646a31" providerId="LiveId" clId="{B180168E-F96E-4451-B1E7-F99453BA4CB6}" dt="2024-02-23T09:56:10.808" v="7" actId="478"/>
          <ac:spMkLst>
            <pc:docMk/>
            <pc:sldMk cId="1993881554" sldId="271"/>
            <ac:spMk id="4256" creationId="{F49366BF-E9B6-8162-A379-67FCAA307F0C}"/>
          </ac:spMkLst>
        </pc:spChg>
        <pc:spChg chg="del mod topLvl">
          <ac:chgData name="Brynn Borton" userId="247f15a87f646a31" providerId="LiveId" clId="{B180168E-F96E-4451-B1E7-F99453BA4CB6}" dt="2024-02-23T09:56:10.808" v="7" actId="478"/>
          <ac:spMkLst>
            <pc:docMk/>
            <pc:sldMk cId="1993881554" sldId="271"/>
            <ac:spMk id="4257" creationId="{581543F2-F340-2DD4-45A0-2E36B9FEF8BF}"/>
          </ac:spMkLst>
        </pc:spChg>
        <pc:spChg chg="del mod topLvl">
          <ac:chgData name="Brynn Borton" userId="247f15a87f646a31" providerId="LiveId" clId="{B180168E-F96E-4451-B1E7-F99453BA4CB6}" dt="2024-02-23T09:56:10.808" v="7" actId="478"/>
          <ac:spMkLst>
            <pc:docMk/>
            <pc:sldMk cId="1993881554" sldId="271"/>
            <ac:spMk id="4258" creationId="{88060701-3A60-4191-375D-E82498DAC5FC}"/>
          </ac:spMkLst>
        </pc:spChg>
        <pc:spChg chg="del mod topLvl">
          <ac:chgData name="Brynn Borton" userId="247f15a87f646a31" providerId="LiveId" clId="{B180168E-F96E-4451-B1E7-F99453BA4CB6}" dt="2024-02-23T09:56:10.808" v="7" actId="478"/>
          <ac:spMkLst>
            <pc:docMk/>
            <pc:sldMk cId="1993881554" sldId="271"/>
            <ac:spMk id="4259" creationId="{00BB8CCC-F435-2E4A-FE3B-3738EECEE4BC}"/>
          </ac:spMkLst>
        </pc:spChg>
        <pc:spChg chg="del mod topLvl">
          <ac:chgData name="Brynn Borton" userId="247f15a87f646a31" providerId="LiveId" clId="{B180168E-F96E-4451-B1E7-F99453BA4CB6}" dt="2024-02-23T09:56:10.808" v="7" actId="478"/>
          <ac:spMkLst>
            <pc:docMk/>
            <pc:sldMk cId="1993881554" sldId="271"/>
            <ac:spMk id="4260" creationId="{E8631155-6BEC-640B-849B-4105CBAF8DB9}"/>
          </ac:spMkLst>
        </pc:spChg>
        <pc:spChg chg="del mod topLvl">
          <ac:chgData name="Brynn Borton" userId="247f15a87f646a31" providerId="LiveId" clId="{B180168E-F96E-4451-B1E7-F99453BA4CB6}" dt="2024-02-23T09:56:10.808" v="7" actId="478"/>
          <ac:spMkLst>
            <pc:docMk/>
            <pc:sldMk cId="1993881554" sldId="271"/>
            <ac:spMk id="4261" creationId="{6CEB90FE-4074-C011-0FA9-5DDF1A33226D}"/>
          </ac:spMkLst>
        </pc:spChg>
        <pc:spChg chg="del mod topLvl">
          <ac:chgData name="Brynn Borton" userId="247f15a87f646a31" providerId="LiveId" clId="{B180168E-F96E-4451-B1E7-F99453BA4CB6}" dt="2024-02-23T09:56:10.808" v="7" actId="478"/>
          <ac:spMkLst>
            <pc:docMk/>
            <pc:sldMk cId="1993881554" sldId="271"/>
            <ac:spMk id="4262" creationId="{BBFC4459-9144-1419-3830-86481DFD40A9}"/>
          </ac:spMkLst>
        </pc:spChg>
        <pc:spChg chg="del mod topLvl">
          <ac:chgData name="Brynn Borton" userId="247f15a87f646a31" providerId="LiveId" clId="{B180168E-F96E-4451-B1E7-F99453BA4CB6}" dt="2024-02-23T09:56:10.808" v="7" actId="478"/>
          <ac:spMkLst>
            <pc:docMk/>
            <pc:sldMk cId="1993881554" sldId="271"/>
            <ac:spMk id="4263" creationId="{501E4147-F8A4-B315-2FBD-021D43934392}"/>
          </ac:spMkLst>
        </pc:spChg>
        <pc:spChg chg="del mod topLvl">
          <ac:chgData name="Brynn Borton" userId="247f15a87f646a31" providerId="LiveId" clId="{B180168E-F96E-4451-B1E7-F99453BA4CB6}" dt="2024-02-23T09:56:10.808" v="7" actId="478"/>
          <ac:spMkLst>
            <pc:docMk/>
            <pc:sldMk cId="1993881554" sldId="271"/>
            <ac:spMk id="4264" creationId="{EAD1CEFB-B779-FE14-176C-17BC3FFECDB1}"/>
          </ac:spMkLst>
        </pc:spChg>
        <pc:spChg chg="del mod">
          <ac:chgData name="Brynn Borton" userId="247f15a87f646a31" providerId="LiveId" clId="{B180168E-F96E-4451-B1E7-F99453BA4CB6}" dt="2024-02-23T09:55:46.294" v="2" actId="478"/>
          <ac:spMkLst>
            <pc:docMk/>
            <pc:sldMk cId="1993881554" sldId="271"/>
            <ac:spMk id="4297" creationId="{21C1319B-794B-3FDB-5F0A-17C70C67241E}"/>
          </ac:spMkLst>
        </pc:spChg>
        <pc:spChg chg="del mod">
          <ac:chgData name="Brynn Borton" userId="247f15a87f646a31" providerId="LiveId" clId="{B180168E-F96E-4451-B1E7-F99453BA4CB6}" dt="2024-02-23T09:55:59.766" v="5" actId="478"/>
          <ac:spMkLst>
            <pc:docMk/>
            <pc:sldMk cId="1993881554" sldId="271"/>
            <ac:spMk id="4298" creationId="{858A8C4C-AA97-611F-E9C7-376F635212D5}"/>
          </ac:spMkLst>
        </pc:spChg>
        <pc:spChg chg="add mod">
          <ac:chgData name="Brynn Borton" userId="247f15a87f646a31" providerId="LiveId" clId="{B180168E-F96E-4451-B1E7-F99453BA4CB6}" dt="2024-02-23T10:01:46.099" v="141" actId="1076"/>
          <ac:spMkLst>
            <pc:docMk/>
            <pc:sldMk cId="1993881554" sldId="271"/>
            <ac:spMk id="4299" creationId="{44E00420-8FEF-6F19-3CE9-334FC44CDFDA}"/>
          </ac:spMkLst>
        </pc:spChg>
        <pc:spChg chg="add mod">
          <ac:chgData name="Brynn Borton" userId="247f15a87f646a31" providerId="LiveId" clId="{B180168E-F96E-4451-B1E7-F99453BA4CB6}" dt="2024-02-23T10:01:49.247" v="142" actId="1076"/>
          <ac:spMkLst>
            <pc:docMk/>
            <pc:sldMk cId="1993881554" sldId="271"/>
            <ac:spMk id="4300" creationId="{864124EA-32B2-4049-B63A-B1005602A7B8}"/>
          </ac:spMkLst>
        </pc:spChg>
        <pc:spChg chg="add mod">
          <ac:chgData name="Brynn Borton" userId="247f15a87f646a31" providerId="LiveId" clId="{B180168E-F96E-4451-B1E7-F99453BA4CB6}" dt="2024-02-23T10:01:02.091" v="134" actId="164"/>
          <ac:spMkLst>
            <pc:docMk/>
            <pc:sldMk cId="1993881554" sldId="271"/>
            <ac:spMk id="4301" creationId="{4BE18A6D-B8F2-C040-DFCD-4999790FD6D2}"/>
          </ac:spMkLst>
        </pc:spChg>
        <pc:spChg chg="add del mod">
          <ac:chgData name="Brynn Borton" userId="247f15a87f646a31" providerId="LiveId" clId="{B180168E-F96E-4451-B1E7-F99453BA4CB6}" dt="2024-02-23T10:24:41.010" v="327" actId="478"/>
          <ac:spMkLst>
            <pc:docMk/>
            <pc:sldMk cId="1993881554" sldId="271"/>
            <ac:spMk id="4303" creationId="{E41624E9-9298-EAC9-683D-663F01BA50EA}"/>
          </ac:spMkLst>
        </pc:spChg>
        <pc:spChg chg="add del mod">
          <ac:chgData name="Brynn Borton" userId="247f15a87f646a31" providerId="LiveId" clId="{B180168E-F96E-4451-B1E7-F99453BA4CB6}" dt="2024-02-23T10:56:38.800" v="475" actId="478"/>
          <ac:spMkLst>
            <pc:docMk/>
            <pc:sldMk cId="1993881554" sldId="271"/>
            <ac:spMk id="4305" creationId="{D97FEAA4-0DD5-5232-300A-9FBAA6CCB4F8}"/>
          </ac:spMkLst>
        </pc:spChg>
        <pc:grpChg chg="mod">
          <ac:chgData name="Brynn Borton" userId="247f15a87f646a31" providerId="LiveId" clId="{B180168E-F96E-4451-B1E7-F99453BA4CB6}" dt="2024-02-23T10:01:57.173" v="143" actId="1076"/>
          <ac:grpSpMkLst>
            <pc:docMk/>
            <pc:sldMk cId="1993881554" sldId="271"/>
            <ac:grpSpMk id="4212" creationId="{9D756689-A3E8-7905-CC25-63C75808356C}"/>
          </ac:grpSpMkLst>
        </pc:grpChg>
        <pc:grpChg chg="mod">
          <ac:chgData name="Brynn Borton" userId="247f15a87f646a31" providerId="LiveId" clId="{B180168E-F96E-4451-B1E7-F99453BA4CB6}" dt="2024-02-23T10:01:57.173" v="143" actId="1076"/>
          <ac:grpSpMkLst>
            <pc:docMk/>
            <pc:sldMk cId="1993881554" sldId="271"/>
            <ac:grpSpMk id="4213" creationId="{6B87AA83-7882-C33F-E997-C6D09A556E72}"/>
          </ac:grpSpMkLst>
        </pc:grpChg>
        <pc:grpChg chg="mod">
          <ac:chgData name="Brynn Borton" userId="247f15a87f646a31" providerId="LiveId" clId="{B180168E-F96E-4451-B1E7-F99453BA4CB6}" dt="2024-02-23T10:01:57.173" v="143" actId="1076"/>
          <ac:grpSpMkLst>
            <pc:docMk/>
            <pc:sldMk cId="1993881554" sldId="271"/>
            <ac:grpSpMk id="4215" creationId="{080D9F9C-E357-7ACB-C0D2-9B2EEBEC3C88}"/>
          </ac:grpSpMkLst>
        </pc:grpChg>
        <pc:grpChg chg="mod">
          <ac:chgData name="Brynn Borton" userId="247f15a87f646a31" providerId="LiveId" clId="{B180168E-F96E-4451-B1E7-F99453BA4CB6}" dt="2024-02-23T10:01:57.173" v="143" actId="1076"/>
          <ac:grpSpMkLst>
            <pc:docMk/>
            <pc:sldMk cId="1993881554" sldId="271"/>
            <ac:grpSpMk id="4221" creationId="{05FD30D3-94BF-86E8-6087-B5B193C8D729}"/>
          </ac:grpSpMkLst>
        </pc:grpChg>
        <pc:grpChg chg="mod">
          <ac:chgData name="Brynn Borton" userId="247f15a87f646a31" providerId="LiveId" clId="{B180168E-F96E-4451-B1E7-F99453BA4CB6}" dt="2024-02-23T10:01:57.173" v="143" actId="1076"/>
          <ac:grpSpMkLst>
            <pc:docMk/>
            <pc:sldMk cId="1993881554" sldId="271"/>
            <ac:grpSpMk id="4222" creationId="{77D05E4D-F36D-3D37-EE97-687CFBAB1BBB}"/>
          </ac:grpSpMkLst>
        </pc:grpChg>
        <pc:grpChg chg="mod">
          <ac:chgData name="Brynn Borton" userId="247f15a87f646a31" providerId="LiveId" clId="{B180168E-F96E-4451-B1E7-F99453BA4CB6}" dt="2024-02-23T10:01:57.173" v="143" actId="1076"/>
          <ac:grpSpMkLst>
            <pc:docMk/>
            <pc:sldMk cId="1993881554" sldId="271"/>
            <ac:grpSpMk id="4223" creationId="{D7CB40B6-80CB-5AFF-1F8B-4CC42D58D997}"/>
          </ac:grpSpMkLst>
        </pc:grpChg>
        <pc:grpChg chg="mod">
          <ac:chgData name="Brynn Borton" userId="247f15a87f646a31" providerId="LiveId" clId="{B180168E-F96E-4451-B1E7-F99453BA4CB6}" dt="2024-02-23T10:24:46.606" v="328" actId="1076"/>
          <ac:grpSpMkLst>
            <pc:docMk/>
            <pc:sldMk cId="1993881554" sldId="271"/>
            <ac:grpSpMk id="4224" creationId="{58CEE1D9-2D4D-7831-FBEC-DFAC1EC031F1}"/>
          </ac:grpSpMkLst>
        </pc:grpChg>
        <pc:grpChg chg="add del mod">
          <ac:chgData name="Brynn Borton" userId="247f15a87f646a31" providerId="LiveId" clId="{B180168E-F96E-4451-B1E7-F99453BA4CB6}" dt="2024-02-23T09:56:07.459" v="6" actId="165"/>
          <ac:grpSpMkLst>
            <pc:docMk/>
            <pc:sldMk cId="1993881554" sldId="271"/>
            <ac:grpSpMk id="4247" creationId="{F73F2CBB-1EC0-3185-9C2A-32B27A4F6446}"/>
          </ac:grpSpMkLst>
        </pc:grpChg>
        <pc:grpChg chg="add mod">
          <ac:chgData name="Brynn Borton" userId="247f15a87f646a31" providerId="LiveId" clId="{B180168E-F96E-4451-B1E7-F99453BA4CB6}" dt="2024-02-23T10:01:57.173" v="143" actId="1076"/>
          <ac:grpSpMkLst>
            <pc:docMk/>
            <pc:sldMk cId="1993881554" sldId="271"/>
            <ac:grpSpMk id="4302" creationId="{DEC540B6-F06A-A31C-EBEE-3151178D4523}"/>
          </ac:grpSpMkLst>
        </pc:grpChg>
        <pc:picChg chg="mod">
          <ac:chgData name="Brynn Borton" userId="247f15a87f646a31" providerId="LiveId" clId="{B180168E-F96E-4451-B1E7-F99453BA4CB6}" dt="2024-02-23T10:14:53.083" v="266" actId="14826"/>
          <ac:picMkLst>
            <pc:docMk/>
            <pc:sldMk cId="1993881554" sldId="271"/>
            <ac:picMk id="24" creationId="{6E05FADA-03D5-8F81-AEF1-4FA2F55E3380}"/>
          </ac:picMkLst>
        </pc:picChg>
        <pc:picChg chg="mod">
          <ac:chgData name="Brynn Borton" userId="247f15a87f646a31" providerId="LiveId" clId="{B180168E-F96E-4451-B1E7-F99453BA4CB6}" dt="2024-02-23T10:15:07.221" v="267"/>
          <ac:picMkLst>
            <pc:docMk/>
            <pc:sldMk cId="1993881554" sldId="271"/>
            <ac:picMk id="28" creationId="{18536213-3510-E32D-449A-FB45577B73FE}"/>
          </ac:picMkLst>
        </pc:picChg>
        <pc:picChg chg="del">
          <ac:chgData name="Brynn Borton" userId="247f15a87f646a31" providerId="LiveId" clId="{B180168E-F96E-4451-B1E7-F99453BA4CB6}" dt="2024-02-23T09:57:12.524" v="54" actId="478"/>
          <ac:picMkLst>
            <pc:docMk/>
            <pc:sldMk cId="1993881554" sldId="271"/>
            <ac:picMk id="4208" creationId="{0291B43E-64E3-3243-A9A7-3F144CF450D5}"/>
          </ac:picMkLst>
        </pc:picChg>
        <pc:picChg chg="add del mod">
          <ac:chgData name="Brynn Borton" userId="247f15a87f646a31" providerId="LiveId" clId="{B180168E-F96E-4451-B1E7-F99453BA4CB6}" dt="2024-02-23T10:14:47.493" v="265" actId="21"/>
          <ac:picMkLst>
            <pc:docMk/>
            <pc:sldMk cId="1993881554" sldId="271"/>
            <ac:picMk id="4304" creationId="{0F4B045D-8635-C441-A9EB-92DDC15237F1}"/>
          </ac:picMkLst>
        </pc:picChg>
        <pc:cxnChg chg="del mod topLvl">
          <ac:chgData name="Brynn Borton" userId="247f15a87f646a31" providerId="LiveId" clId="{B180168E-F96E-4451-B1E7-F99453BA4CB6}" dt="2024-02-23T09:56:10.808" v="7" actId="478"/>
          <ac:cxnSpMkLst>
            <pc:docMk/>
            <pc:sldMk cId="1993881554" sldId="271"/>
            <ac:cxnSpMk id="4265" creationId="{33AA6C35-CCDD-9D17-34E7-693A10F0D4ED}"/>
          </ac:cxnSpMkLst>
        </pc:cxnChg>
        <pc:cxnChg chg="del mod topLvl">
          <ac:chgData name="Brynn Borton" userId="247f15a87f646a31" providerId="LiveId" clId="{B180168E-F96E-4451-B1E7-F99453BA4CB6}" dt="2024-02-23T09:56:10.808" v="7" actId="478"/>
          <ac:cxnSpMkLst>
            <pc:docMk/>
            <pc:sldMk cId="1993881554" sldId="271"/>
            <ac:cxnSpMk id="4266" creationId="{D30D6D63-0FFD-F767-C4AE-32414E270BC7}"/>
          </ac:cxnSpMkLst>
        </pc:cxnChg>
        <pc:cxnChg chg="del mod topLvl">
          <ac:chgData name="Brynn Borton" userId="247f15a87f646a31" providerId="LiveId" clId="{B180168E-F96E-4451-B1E7-F99453BA4CB6}" dt="2024-02-23T09:56:10.808" v="7" actId="478"/>
          <ac:cxnSpMkLst>
            <pc:docMk/>
            <pc:sldMk cId="1993881554" sldId="271"/>
            <ac:cxnSpMk id="4267" creationId="{DF5AFB90-4FF2-A19A-A789-C04D11FDAA8F}"/>
          </ac:cxnSpMkLst>
        </pc:cxnChg>
        <pc:cxnChg chg="del mod topLvl">
          <ac:chgData name="Brynn Borton" userId="247f15a87f646a31" providerId="LiveId" clId="{B180168E-F96E-4451-B1E7-F99453BA4CB6}" dt="2024-02-23T09:56:10.808" v="7" actId="478"/>
          <ac:cxnSpMkLst>
            <pc:docMk/>
            <pc:sldMk cId="1993881554" sldId="271"/>
            <ac:cxnSpMk id="4268" creationId="{629F3C8D-4488-4AF4-E9E5-D85CC22D957B}"/>
          </ac:cxnSpMkLst>
        </pc:cxnChg>
        <pc:cxnChg chg="del mod topLvl">
          <ac:chgData name="Brynn Borton" userId="247f15a87f646a31" providerId="LiveId" clId="{B180168E-F96E-4451-B1E7-F99453BA4CB6}" dt="2024-02-23T09:56:10.808" v="7" actId="478"/>
          <ac:cxnSpMkLst>
            <pc:docMk/>
            <pc:sldMk cId="1993881554" sldId="271"/>
            <ac:cxnSpMk id="4269" creationId="{C251101C-B256-8701-D88A-45DC9C0C26C6}"/>
          </ac:cxnSpMkLst>
        </pc:cxnChg>
        <pc:cxnChg chg="del mod topLvl">
          <ac:chgData name="Brynn Borton" userId="247f15a87f646a31" providerId="LiveId" clId="{B180168E-F96E-4451-B1E7-F99453BA4CB6}" dt="2024-02-23T09:56:10.808" v="7" actId="478"/>
          <ac:cxnSpMkLst>
            <pc:docMk/>
            <pc:sldMk cId="1993881554" sldId="271"/>
            <ac:cxnSpMk id="4270" creationId="{C46B47F2-E310-1041-9350-8842A61C562D}"/>
          </ac:cxnSpMkLst>
        </pc:cxnChg>
        <pc:cxnChg chg="del mod topLvl">
          <ac:chgData name="Brynn Borton" userId="247f15a87f646a31" providerId="LiveId" clId="{B180168E-F96E-4451-B1E7-F99453BA4CB6}" dt="2024-02-23T09:56:10.808" v="7" actId="478"/>
          <ac:cxnSpMkLst>
            <pc:docMk/>
            <pc:sldMk cId="1993881554" sldId="271"/>
            <ac:cxnSpMk id="4271" creationId="{15D6CE95-1DD8-482D-F16D-6ADFEF24327F}"/>
          </ac:cxnSpMkLst>
        </pc:cxnChg>
        <pc:cxnChg chg="del mod topLvl">
          <ac:chgData name="Brynn Borton" userId="247f15a87f646a31" providerId="LiveId" clId="{B180168E-F96E-4451-B1E7-F99453BA4CB6}" dt="2024-02-23T09:56:10.808" v="7" actId="478"/>
          <ac:cxnSpMkLst>
            <pc:docMk/>
            <pc:sldMk cId="1993881554" sldId="271"/>
            <ac:cxnSpMk id="4272" creationId="{B08A75F8-7F40-F920-654B-B409703CD69E}"/>
          </ac:cxnSpMkLst>
        </pc:cxnChg>
        <pc:cxnChg chg="del mod topLvl">
          <ac:chgData name="Brynn Borton" userId="247f15a87f646a31" providerId="LiveId" clId="{B180168E-F96E-4451-B1E7-F99453BA4CB6}" dt="2024-02-23T09:56:10.808" v="7" actId="478"/>
          <ac:cxnSpMkLst>
            <pc:docMk/>
            <pc:sldMk cId="1993881554" sldId="271"/>
            <ac:cxnSpMk id="4273" creationId="{73290256-5849-3DDB-DB05-290BB4BC4AEC}"/>
          </ac:cxnSpMkLst>
        </pc:cxnChg>
        <pc:cxnChg chg="del mod topLvl">
          <ac:chgData name="Brynn Borton" userId="247f15a87f646a31" providerId="LiveId" clId="{B180168E-F96E-4451-B1E7-F99453BA4CB6}" dt="2024-02-23T09:56:10.808" v="7" actId="478"/>
          <ac:cxnSpMkLst>
            <pc:docMk/>
            <pc:sldMk cId="1993881554" sldId="271"/>
            <ac:cxnSpMk id="4274" creationId="{994A460A-EC1F-4250-F809-38AAEEC447A3}"/>
          </ac:cxnSpMkLst>
        </pc:cxnChg>
        <pc:cxnChg chg="del mod topLvl">
          <ac:chgData name="Brynn Borton" userId="247f15a87f646a31" providerId="LiveId" clId="{B180168E-F96E-4451-B1E7-F99453BA4CB6}" dt="2024-02-23T09:56:10.808" v="7" actId="478"/>
          <ac:cxnSpMkLst>
            <pc:docMk/>
            <pc:sldMk cId="1993881554" sldId="271"/>
            <ac:cxnSpMk id="4275" creationId="{138D0F8F-9E3D-6A59-B4C4-3C3FC3683220}"/>
          </ac:cxnSpMkLst>
        </pc:cxnChg>
        <pc:cxnChg chg="del mod topLvl">
          <ac:chgData name="Brynn Borton" userId="247f15a87f646a31" providerId="LiveId" clId="{B180168E-F96E-4451-B1E7-F99453BA4CB6}" dt="2024-02-23T09:56:10.808" v="7" actId="478"/>
          <ac:cxnSpMkLst>
            <pc:docMk/>
            <pc:sldMk cId="1993881554" sldId="271"/>
            <ac:cxnSpMk id="4276" creationId="{A3F19B2B-1080-C1F5-2FC1-9D160F6E596C}"/>
          </ac:cxnSpMkLst>
        </pc:cxnChg>
        <pc:cxnChg chg="del mod topLvl">
          <ac:chgData name="Brynn Borton" userId="247f15a87f646a31" providerId="LiveId" clId="{B180168E-F96E-4451-B1E7-F99453BA4CB6}" dt="2024-02-23T09:56:10.808" v="7" actId="478"/>
          <ac:cxnSpMkLst>
            <pc:docMk/>
            <pc:sldMk cId="1993881554" sldId="271"/>
            <ac:cxnSpMk id="4277" creationId="{5A6B427F-B4EF-7C3C-F3BA-9023D79F0949}"/>
          </ac:cxnSpMkLst>
        </pc:cxnChg>
        <pc:cxnChg chg="del mod topLvl">
          <ac:chgData name="Brynn Borton" userId="247f15a87f646a31" providerId="LiveId" clId="{B180168E-F96E-4451-B1E7-F99453BA4CB6}" dt="2024-02-23T09:56:10.808" v="7" actId="478"/>
          <ac:cxnSpMkLst>
            <pc:docMk/>
            <pc:sldMk cId="1993881554" sldId="271"/>
            <ac:cxnSpMk id="4278" creationId="{0BB2A7E0-A4BC-18D5-C7AD-816B0B5534AC}"/>
          </ac:cxnSpMkLst>
        </pc:cxnChg>
        <pc:cxnChg chg="del mod topLvl">
          <ac:chgData name="Brynn Borton" userId="247f15a87f646a31" providerId="LiveId" clId="{B180168E-F96E-4451-B1E7-F99453BA4CB6}" dt="2024-02-23T09:56:10.808" v="7" actId="478"/>
          <ac:cxnSpMkLst>
            <pc:docMk/>
            <pc:sldMk cId="1993881554" sldId="271"/>
            <ac:cxnSpMk id="4279" creationId="{DA2D76C1-772D-B4DF-857C-F6D77532205C}"/>
          </ac:cxnSpMkLst>
        </pc:cxnChg>
        <pc:cxnChg chg="del mod topLvl">
          <ac:chgData name="Brynn Borton" userId="247f15a87f646a31" providerId="LiveId" clId="{B180168E-F96E-4451-B1E7-F99453BA4CB6}" dt="2024-02-23T09:56:10.808" v="7" actId="478"/>
          <ac:cxnSpMkLst>
            <pc:docMk/>
            <pc:sldMk cId="1993881554" sldId="271"/>
            <ac:cxnSpMk id="4280" creationId="{F42AA801-8709-F38C-74A8-E7472542DB44}"/>
          </ac:cxnSpMkLst>
        </pc:cxnChg>
        <pc:cxnChg chg="del mod topLvl">
          <ac:chgData name="Brynn Borton" userId="247f15a87f646a31" providerId="LiveId" clId="{B180168E-F96E-4451-B1E7-F99453BA4CB6}" dt="2024-02-23T09:56:10.808" v="7" actId="478"/>
          <ac:cxnSpMkLst>
            <pc:docMk/>
            <pc:sldMk cId="1993881554" sldId="271"/>
            <ac:cxnSpMk id="4281" creationId="{B57D2FC6-11A7-7DE7-3AAB-921E1447BFF3}"/>
          </ac:cxnSpMkLst>
        </pc:cxnChg>
        <pc:cxnChg chg="del mod topLvl">
          <ac:chgData name="Brynn Borton" userId="247f15a87f646a31" providerId="LiveId" clId="{B180168E-F96E-4451-B1E7-F99453BA4CB6}" dt="2024-02-23T09:56:10.808" v="7" actId="478"/>
          <ac:cxnSpMkLst>
            <pc:docMk/>
            <pc:sldMk cId="1993881554" sldId="271"/>
            <ac:cxnSpMk id="4282" creationId="{16B37101-2AE9-3F45-1581-EA7C0D4AE8A8}"/>
          </ac:cxnSpMkLst>
        </pc:cxnChg>
        <pc:cxnChg chg="del mod topLvl">
          <ac:chgData name="Brynn Borton" userId="247f15a87f646a31" providerId="LiveId" clId="{B180168E-F96E-4451-B1E7-F99453BA4CB6}" dt="2024-02-23T09:56:10.808" v="7" actId="478"/>
          <ac:cxnSpMkLst>
            <pc:docMk/>
            <pc:sldMk cId="1993881554" sldId="271"/>
            <ac:cxnSpMk id="4283" creationId="{36F7B15A-651C-ED91-9055-6C170FCC08FE}"/>
          </ac:cxnSpMkLst>
        </pc:cxnChg>
        <pc:cxnChg chg="del mod topLvl">
          <ac:chgData name="Brynn Borton" userId="247f15a87f646a31" providerId="LiveId" clId="{B180168E-F96E-4451-B1E7-F99453BA4CB6}" dt="2024-02-23T09:56:10.808" v="7" actId="478"/>
          <ac:cxnSpMkLst>
            <pc:docMk/>
            <pc:sldMk cId="1993881554" sldId="271"/>
            <ac:cxnSpMk id="4284" creationId="{E701CA56-B145-054D-9969-13E72F1EF498}"/>
          </ac:cxnSpMkLst>
        </pc:cxnChg>
        <pc:cxnChg chg="del mod topLvl">
          <ac:chgData name="Brynn Borton" userId="247f15a87f646a31" providerId="LiveId" clId="{B180168E-F96E-4451-B1E7-F99453BA4CB6}" dt="2024-02-23T09:56:10.808" v="7" actId="478"/>
          <ac:cxnSpMkLst>
            <pc:docMk/>
            <pc:sldMk cId="1993881554" sldId="271"/>
            <ac:cxnSpMk id="4285" creationId="{DB3B10E3-887B-C945-B3F1-3099A425EC41}"/>
          </ac:cxnSpMkLst>
        </pc:cxnChg>
        <pc:cxnChg chg="del mod topLvl">
          <ac:chgData name="Brynn Borton" userId="247f15a87f646a31" providerId="LiveId" clId="{B180168E-F96E-4451-B1E7-F99453BA4CB6}" dt="2024-02-23T09:56:10.808" v="7" actId="478"/>
          <ac:cxnSpMkLst>
            <pc:docMk/>
            <pc:sldMk cId="1993881554" sldId="271"/>
            <ac:cxnSpMk id="4286" creationId="{002488AE-A210-C4EF-E662-B6F92B76F3D6}"/>
          </ac:cxnSpMkLst>
        </pc:cxnChg>
        <pc:cxnChg chg="del mod topLvl">
          <ac:chgData name="Brynn Borton" userId="247f15a87f646a31" providerId="LiveId" clId="{B180168E-F96E-4451-B1E7-F99453BA4CB6}" dt="2024-02-23T09:56:10.808" v="7" actId="478"/>
          <ac:cxnSpMkLst>
            <pc:docMk/>
            <pc:sldMk cId="1993881554" sldId="271"/>
            <ac:cxnSpMk id="4287" creationId="{AA3E54A5-FF0B-4B40-939C-7D78B66216A2}"/>
          </ac:cxnSpMkLst>
        </pc:cxnChg>
        <pc:cxnChg chg="del mod topLvl">
          <ac:chgData name="Brynn Borton" userId="247f15a87f646a31" providerId="LiveId" clId="{B180168E-F96E-4451-B1E7-F99453BA4CB6}" dt="2024-02-23T09:56:10.808" v="7" actId="478"/>
          <ac:cxnSpMkLst>
            <pc:docMk/>
            <pc:sldMk cId="1993881554" sldId="271"/>
            <ac:cxnSpMk id="4288" creationId="{390B0DE3-5F46-C718-11A2-4DF1D310EEB1}"/>
          </ac:cxnSpMkLst>
        </pc:cxnChg>
        <pc:cxnChg chg="del mod topLvl">
          <ac:chgData name="Brynn Borton" userId="247f15a87f646a31" providerId="LiveId" clId="{B180168E-F96E-4451-B1E7-F99453BA4CB6}" dt="2024-02-23T09:56:10.808" v="7" actId="478"/>
          <ac:cxnSpMkLst>
            <pc:docMk/>
            <pc:sldMk cId="1993881554" sldId="271"/>
            <ac:cxnSpMk id="4289" creationId="{616C435C-EB06-2754-B958-ED31B91F9A72}"/>
          </ac:cxnSpMkLst>
        </pc:cxnChg>
        <pc:cxnChg chg="del mod topLvl">
          <ac:chgData name="Brynn Borton" userId="247f15a87f646a31" providerId="LiveId" clId="{B180168E-F96E-4451-B1E7-F99453BA4CB6}" dt="2024-02-23T09:56:10.808" v="7" actId="478"/>
          <ac:cxnSpMkLst>
            <pc:docMk/>
            <pc:sldMk cId="1993881554" sldId="271"/>
            <ac:cxnSpMk id="4290" creationId="{73AA46D7-213C-4353-8106-DD24693EC8F2}"/>
          </ac:cxnSpMkLst>
        </pc:cxnChg>
        <pc:cxnChg chg="del mod topLvl">
          <ac:chgData name="Brynn Borton" userId="247f15a87f646a31" providerId="LiveId" clId="{B180168E-F96E-4451-B1E7-F99453BA4CB6}" dt="2024-02-23T09:56:10.808" v="7" actId="478"/>
          <ac:cxnSpMkLst>
            <pc:docMk/>
            <pc:sldMk cId="1993881554" sldId="271"/>
            <ac:cxnSpMk id="4291" creationId="{F52FF0D6-9FCC-6F14-3981-3633FD9F706C}"/>
          </ac:cxnSpMkLst>
        </pc:cxnChg>
        <pc:cxnChg chg="del mod topLvl">
          <ac:chgData name="Brynn Borton" userId="247f15a87f646a31" providerId="LiveId" clId="{B180168E-F96E-4451-B1E7-F99453BA4CB6}" dt="2024-02-23T09:56:10.808" v="7" actId="478"/>
          <ac:cxnSpMkLst>
            <pc:docMk/>
            <pc:sldMk cId="1993881554" sldId="271"/>
            <ac:cxnSpMk id="4292" creationId="{3C8C3568-636F-EBE6-C610-A3A37506CF58}"/>
          </ac:cxnSpMkLst>
        </pc:cxnChg>
        <pc:cxnChg chg="del mod topLvl">
          <ac:chgData name="Brynn Borton" userId="247f15a87f646a31" providerId="LiveId" clId="{B180168E-F96E-4451-B1E7-F99453BA4CB6}" dt="2024-02-23T09:56:10.808" v="7" actId="478"/>
          <ac:cxnSpMkLst>
            <pc:docMk/>
            <pc:sldMk cId="1993881554" sldId="271"/>
            <ac:cxnSpMk id="4293" creationId="{64921781-33F5-9107-7A04-B5675EC49C2C}"/>
          </ac:cxnSpMkLst>
        </pc:cxnChg>
        <pc:cxnChg chg="del mod topLvl">
          <ac:chgData name="Brynn Borton" userId="247f15a87f646a31" providerId="LiveId" clId="{B180168E-F96E-4451-B1E7-F99453BA4CB6}" dt="2024-02-23T09:56:10.808" v="7" actId="478"/>
          <ac:cxnSpMkLst>
            <pc:docMk/>
            <pc:sldMk cId="1993881554" sldId="271"/>
            <ac:cxnSpMk id="4294" creationId="{A7DD5C2D-94EC-C041-23CE-F2565B944C80}"/>
          </ac:cxnSpMkLst>
        </pc:cxnChg>
        <pc:cxnChg chg="del mod topLvl">
          <ac:chgData name="Brynn Borton" userId="247f15a87f646a31" providerId="LiveId" clId="{B180168E-F96E-4451-B1E7-F99453BA4CB6}" dt="2024-02-23T09:56:10.808" v="7" actId="478"/>
          <ac:cxnSpMkLst>
            <pc:docMk/>
            <pc:sldMk cId="1993881554" sldId="271"/>
            <ac:cxnSpMk id="4295" creationId="{9FCEBC32-979E-A962-3858-ABBD4E82A502}"/>
          </ac:cxnSpMkLst>
        </pc:cxnChg>
        <pc:cxnChg chg="del mod topLvl">
          <ac:chgData name="Brynn Borton" userId="247f15a87f646a31" providerId="LiveId" clId="{B180168E-F96E-4451-B1E7-F99453BA4CB6}" dt="2024-02-23T09:56:10.808" v="7" actId="478"/>
          <ac:cxnSpMkLst>
            <pc:docMk/>
            <pc:sldMk cId="1993881554" sldId="271"/>
            <ac:cxnSpMk id="4296" creationId="{4A5B9304-C091-4CF3-1FE7-89F483B40049}"/>
          </ac:cxnSpMkLst>
        </pc:cxnChg>
      </pc:sldChg>
      <pc:sldChg chg="del">
        <pc:chgData name="Brynn Borton" userId="247f15a87f646a31" providerId="LiveId" clId="{B180168E-F96E-4451-B1E7-F99453BA4CB6}" dt="2024-02-26T13:50:57.896" v="4846" actId="47"/>
        <pc:sldMkLst>
          <pc:docMk/>
          <pc:sldMk cId="3816655189" sldId="272"/>
        </pc:sldMkLst>
      </pc:sldChg>
      <pc:sldChg chg="del">
        <pc:chgData name="Brynn Borton" userId="247f15a87f646a31" providerId="LiveId" clId="{B180168E-F96E-4451-B1E7-F99453BA4CB6}" dt="2024-02-26T13:50:54.970" v="4845" actId="47"/>
        <pc:sldMkLst>
          <pc:docMk/>
          <pc:sldMk cId="744452219" sldId="273"/>
        </pc:sldMkLst>
      </pc:sldChg>
      <pc:sldChg chg="addSp delSp modSp new mod ord delAnim modAnim">
        <pc:chgData name="Brynn Borton" userId="247f15a87f646a31" providerId="LiveId" clId="{B180168E-F96E-4451-B1E7-F99453BA4CB6}" dt="2024-02-23T15:14:09.584" v="1788" actId="1076"/>
        <pc:sldMkLst>
          <pc:docMk/>
          <pc:sldMk cId="2050743123" sldId="274"/>
        </pc:sldMkLst>
        <pc:spChg chg="mod">
          <ac:chgData name="Brynn Borton" userId="247f15a87f646a31" providerId="LiveId" clId="{B180168E-F96E-4451-B1E7-F99453BA4CB6}" dt="2024-02-23T14:26:20.043" v="1778" actId="20577"/>
          <ac:spMkLst>
            <pc:docMk/>
            <pc:sldMk cId="2050743123" sldId="274"/>
            <ac:spMk id="2" creationId="{2BAA00F5-0583-2611-7CD2-B9CD39D38285}"/>
          </ac:spMkLst>
        </pc:spChg>
        <pc:spChg chg="del mod topLvl">
          <ac:chgData name="Brynn Borton" userId="247f15a87f646a31" providerId="LiveId" clId="{B180168E-F96E-4451-B1E7-F99453BA4CB6}" dt="2024-02-23T15:13:15.432" v="1782" actId="478"/>
          <ac:spMkLst>
            <pc:docMk/>
            <pc:sldMk cId="2050743123" sldId="274"/>
            <ac:spMk id="4" creationId="{3CB22D68-5F3D-8158-E4A2-04F58E469CA4}"/>
          </ac:spMkLst>
        </pc:spChg>
        <pc:spChg chg="del mod topLvl">
          <ac:chgData name="Brynn Borton" userId="247f15a87f646a31" providerId="LiveId" clId="{B180168E-F96E-4451-B1E7-F99453BA4CB6}" dt="2024-02-23T10:03:15.457" v="177" actId="478"/>
          <ac:spMkLst>
            <pc:docMk/>
            <pc:sldMk cId="2050743123" sldId="274"/>
            <ac:spMk id="5" creationId="{9965583E-B9F0-6522-2282-21D62AF50FC0}"/>
          </ac:spMkLst>
        </pc:spChg>
        <pc:spChg chg="add del mod">
          <ac:chgData name="Brynn Borton" userId="247f15a87f646a31" providerId="LiveId" clId="{B180168E-F96E-4451-B1E7-F99453BA4CB6}" dt="2024-02-23T10:03:51.113" v="199" actId="478"/>
          <ac:spMkLst>
            <pc:docMk/>
            <pc:sldMk cId="2050743123" sldId="274"/>
            <ac:spMk id="6" creationId="{99CBD529-39F5-783F-E584-5F6CFD6F0880}"/>
          </ac:spMkLst>
        </pc:spChg>
        <pc:spChg chg="add del mod">
          <ac:chgData name="Brynn Borton" userId="247f15a87f646a31" providerId="LiveId" clId="{B180168E-F96E-4451-B1E7-F99453BA4CB6}" dt="2024-02-23T15:13:15.432" v="1782" actId="478"/>
          <ac:spMkLst>
            <pc:docMk/>
            <pc:sldMk cId="2050743123" sldId="274"/>
            <ac:spMk id="7" creationId="{D72D4BD8-26F6-6614-B9F6-ED0BF9DF265D}"/>
          </ac:spMkLst>
        </pc:spChg>
        <pc:spChg chg="add del mod">
          <ac:chgData name="Brynn Borton" userId="247f15a87f646a31" providerId="LiveId" clId="{B180168E-F96E-4451-B1E7-F99453BA4CB6}" dt="2024-02-23T15:13:15.432" v="1782" actId="478"/>
          <ac:spMkLst>
            <pc:docMk/>
            <pc:sldMk cId="2050743123" sldId="274"/>
            <ac:spMk id="8" creationId="{0EF1889D-59F9-7C5E-A69A-5E75D1BFCA8B}"/>
          </ac:spMkLst>
        </pc:spChg>
        <pc:spChg chg="add del mod">
          <ac:chgData name="Brynn Borton" userId="247f15a87f646a31" providerId="LiveId" clId="{B180168E-F96E-4451-B1E7-F99453BA4CB6}" dt="2024-02-23T15:13:15.432" v="1782" actId="478"/>
          <ac:spMkLst>
            <pc:docMk/>
            <pc:sldMk cId="2050743123" sldId="274"/>
            <ac:spMk id="9" creationId="{3B756F73-7048-72C3-5BA2-D0099B2C3B8A}"/>
          </ac:spMkLst>
        </pc:spChg>
        <pc:spChg chg="add del mod">
          <ac:chgData name="Brynn Borton" userId="247f15a87f646a31" providerId="LiveId" clId="{B180168E-F96E-4451-B1E7-F99453BA4CB6}" dt="2024-02-23T15:13:15.432" v="1782" actId="478"/>
          <ac:spMkLst>
            <pc:docMk/>
            <pc:sldMk cId="2050743123" sldId="274"/>
            <ac:spMk id="10" creationId="{B58842F3-2E73-10E7-8788-42A783218325}"/>
          </ac:spMkLst>
        </pc:spChg>
        <pc:spChg chg="add del mod">
          <ac:chgData name="Brynn Borton" userId="247f15a87f646a31" providerId="LiveId" clId="{B180168E-F96E-4451-B1E7-F99453BA4CB6}" dt="2024-02-23T15:13:15.432" v="1782" actId="478"/>
          <ac:spMkLst>
            <pc:docMk/>
            <pc:sldMk cId="2050743123" sldId="274"/>
            <ac:spMk id="11" creationId="{5F3D3C88-D407-8CF1-0874-2702BE15C6C9}"/>
          </ac:spMkLst>
        </pc:spChg>
        <pc:spChg chg="add del mod">
          <ac:chgData name="Brynn Borton" userId="247f15a87f646a31" providerId="LiveId" clId="{B180168E-F96E-4451-B1E7-F99453BA4CB6}" dt="2024-02-23T10:23:45.568" v="318" actId="478"/>
          <ac:spMkLst>
            <pc:docMk/>
            <pc:sldMk cId="2050743123" sldId="274"/>
            <ac:spMk id="13" creationId="{E7C6B689-1C5D-D701-3209-6C027FF11C14}"/>
          </ac:spMkLst>
        </pc:spChg>
        <pc:spChg chg="add del mod">
          <ac:chgData name="Brynn Borton" userId="247f15a87f646a31" providerId="LiveId" clId="{B180168E-F96E-4451-B1E7-F99453BA4CB6}" dt="2024-02-23T15:13:15.432" v="1782" actId="478"/>
          <ac:spMkLst>
            <pc:docMk/>
            <pc:sldMk cId="2050743123" sldId="274"/>
            <ac:spMk id="14" creationId="{91E1C08F-1029-4060-2E1A-3B3671081CCC}"/>
          </ac:spMkLst>
        </pc:spChg>
        <pc:grpChg chg="add del mod">
          <ac:chgData name="Brynn Borton" userId="247f15a87f646a31" providerId="LiveId" clId="{B180168E-F96E-4451-B1E7-F99453BA4CB6}" dt="2024-02-23T10:03:15.457" v="177" actId="478"/>
          <ac:grpSpMkLst>
            <pc:docMk/>
            <pc:sldMk cId="2050743123" sldId="274"/>
            <ac:grpSpMk id="3" creationId="{74E9FCAD-274F-83EB-518C-C9A18230E76C}"/>
          </ac:grpSpMkLst>
        </pc:grpChg>
        <pc:picChg chg="add del mod">
          <ac:chgData name="Brynn Borton" userId="247f15a87f646a31" providerId="LiveId" clId="{B180168E-F96E-4451-B1E7-F99453BA4CB6}" dt="2024-02-23T10:24:37.227" v="326" actId="478"/>
          <ac:picMkLst>
            <pc:docMk/>
            <pc:sldMk cId="2050743123" sldId="274"/>
            <ac:picMk id="12" creationId="{FD1A9A84-08D3-CAD9-25EE-8FE3B769BF53}"/>
          </ac:picMkLst>
        </pc:picChg>
        <pc:picChg chg="add mod">
          <ac:chgData name="Brynn Borton" userId="247f15a87f646a31" providerId="LiveId" clId="{B180168E-F96E-4451-B1E7-F99453BA4CB6}" dt="2024-02-23T15:14:09.584" v="1788" actId="1076"/>
          <ac:picMkLst>
            <pc:docMk/>
            <pc:sldMk cId="2050743123" sldId="274"/>
            <ac:picMk id="1026" creationId="{BCEF6349-C39C-CA91-B3D7-966670E90C48}"/>
          </ac:picMkLst>
        </pc:picChg>
        <pc:picChg chg="add del mod">
          <ac:chgData name="Brynn Borton" userId="247f15a87f646a31" providerId="LiveId" clId="{B180168E-F96E-4451-B1E7-F99453BA4CB6}" dt="2024-02-23T15:13:15.432" v="1782" actId="478"/>
          <ac:picMkLst>
            <pc:docMk/>
            <pc:sldMk cId="2050743123" sldId="274"/>
            <ac:picMk id="5122" creationId="{6D12E35C-96DD-556A-AE2C-2AC9B07BF1DC}"/>
          </ac:picMkLst>
        </pc:picChg>
        <pc:picChg chg="add del mod">
          <ac:chgData name="Brynn Borton" userId="247f15a87f646a31" providerId="LiveId" clId="{B180168E-F96E-4451-B1E7-F99453BA4CB6}" dt="2024-02-23T15:13:15.432" v="1782" actId="478"/>
          <ac:picMkLst>
            <pc:docMk/>
            <pc:sldMk cId="2050743123" sldId="274"/>
            <ac:picMk id="5124" creationId="{948A4B4C-D07D-33A6-6F28-301A235B493D}"/>
          </ac:picMkLst>
        </pc:picChg>
        <pc:picChg chg="add del mod">
          <ac:chgData name="Brynn Borton" userId="247f15a87f646a31" providerId="LiveId" clId="{B180168E-F96E-4451-B1E7-F99453BA4CB6}" dt="2024-02-23T15:13:15.432" v="1782" actId="478"/>
          <ac:picMkLst>
            <pc:docMk/>
            <pc:sldMk cId="2050743123" sldId="274"/>
            <ac:picMk id="5126" creationId="{39DB44BB-2858-C561-AF2B-29113F872A7C}"/>
          </ac:picMkLst>
        </pc:picChg>
      </pc:sldChg>
      <pc:sldChg chg="addSp delSp modSp new mod modAnim">
        <pc:chgData name="Brynn Borton" userId="247f15a87f646a31" providerId="LiveId" clId="{B180168E-F96E-4451-B1E7-F99453BA4CB6}" dt="2024-02-26T14:30:36.225" v="5752"/>
        <pc:sldMkLst>
          <pc:docMk/>
          <pc:sldMk cId="761669026" sldId="275"/>
        </pc:sldMkLst>
        <pc:spChg chg="mod">
          <ac:chgData name="Brynn Borton" userId="247f15a87f646a31" providerId="LiveId" clId="{B180168E-F96E-4451-B1E7-F99453BA4CB6}" dt="2024-02-23T15:57:35.683" v="1874" actId="1076"/>
          <ac:spMkLst>
            <pc:docMk/>
            <pc:sldMk cId="761669026" sldId="275"/>
            <ac:spMk id="2" creationId="{40CFEACB-2CEB-CFA4-15D8-8040171CF8DD}"/>
          </ac:spMkLst>
        </pc:spChg>
        <pc:spChg chg="add mod">
          <ac:chgData name="Brynn Borton" userId="247f15a87f646a31" providerId="LiveId" clId="{B180168E-F96E-4451-B1E7-F99453BA4CB6}" dt="2024-02-26T14:30:28.234" v="5750" actId="164"/>
          <ac:spMkLst>
            <pc:docMk/>
            <pc:sldMk cId="761669026" sldId="275"/>
            <ac:spMk id="3" creationId="{54EE3299-3A56-B257-909E-45A3FDFF5B84}"/>
          </ac:spMkLst>
        </pc:spChg>
        <pc:spChg chg="add mod">
          <ac:chgData name="Brynn Borton" userId="247f15a87f646a31" providerId="LiveId" clId="{B180168E-F96E-4451-B1E7-F99453BA4CB6}" dt="2024-02-23T12:18:38.968" v="1204" actId="164"/>
          <ac:spMkLst>
            <pc:docMk/>
            <pc:sldMk cId="761669026" sldId="275"/>
            <ac:spMk id="4" creationId="{5C0B18E3-0138-8F63-1803-BB8414BCDD38}"/>
          </ac:spMkLst>
        </pc:spChg>
        <pc:spChg chg="add mod">
          <ac:chgData name="Brynn Borton" userId="247f15a87f646a31" providerId="LiveId" clId="{B180168E-F96E-4451-B1E7-F99453BA4CB6}" dt="2024-02-23T12:18:38.968" v="1204" actId="164"/>
          <ac:spMkLst>
            <pc:docMk/>
            <pc:sldMk cId="761669026" sldId="275"/>
            <ac:spMk id="5" creationId="{BE05A0DF-181C-4C46-6AE8-F14FC21BB38B}"/>
          </ac:spMkLst>
        </pc:spChg>
        <pc:spChg chg="add mod">
          <ac:chgData name="Brynn Borton" userId="247f15a87f646a31" providerId="LiveId" clId="{B180168E-F96E-4451-B1E7-F99453BA4CB6}" dt="2024-02-23T12:18:38.968" v="1204" actId="164"/>
          <ac:spMkLst>
            <pc:docMk/>
            <pc:sldMk cId="761669026" sldId="275"/>
            <ac:spMk id="6" creationId="{2F50FF89-B468-9D0E-582E-F9F17D8ED8BA}"/>
          </ac:spMkLst>
        </pc:spChg>
        <pc:spChg chg="add mod">
          <ac:chgData name="Brynn Borton" userId="247f15a87f646a31" providerId="LiveId" clId="{B180168E-F96E-4451-B1E7-F99453BA4CB6}" dt="2024-02-23T15:54:22.641" v="1862" actId="207"/>
          <ac:spMkLst>
            <pc:docMk/>
            <pc:sldMk cId="761669026" sldId="275"/>
            <ac:spMk id="8" creationId="{963FC8B7-9F48-DF7F-A032-BAB5B455BA24}"/>
          </ac:spMkLst>
        </pc:spChg>
        <pc:spChg chg="add mod">
          <ac:chgData name="Brynn Borton" userId="247f15a87f646a31" providerId="LiveId" clId="{B180168E-F96E-4451-B1E7-F99453BA4CB6}" dt="2024-02-26T14:30:28.234" v="5750" actId="164"/>
          <ac:spMkLst>
            <pc:docMk/>
            <pc:sldMk cId="761669026" sldId="275"/>
            <ac:spMk id="9" creationId="{2EFB5967-7C3A-66E1-438D-859896988A30}"/>
          </ac:spMkLst>
        </pc:spChg>
        <pc:spChg chg="add mod">
          <ac:chgData name="Brynn Borton" userId="247f15a87f646a31" providerId="LiveId" clId="{B180168E-F96E-4451-B1E7-F99453BA4CB6}" dt="2024-02-23T12:15:40.601" v="1173" actId="164"/>
          <ac:spMkLst>
            <pc:docMk/>
            <pc:sldMk cId="761669026" sldId="275"/>
            <ac:spMk id="10" creationId="{8C26BEE9-2027-F10E-CEF5-E12BC1549AF2}"/>
          </ac:spMkLst>
        </pc:spChg>
        <pc:spChg chg="add mod">
          <ac:chgData name="Brynn Borton" userId="247f15a87f646a31" providerId="LiveId" clId="{B180168E-F96E-4451-B1E7-F99453BA4CB6}" dt="2024-02-23T12:17:36.324" v="1190" actId="108"/>
          <ac:spMkLst>
            <pc:docMk/>
            <pc:sldMk cId="761669026" sldId="275"/>
            <ac:spMk id="11" creationId="{DDEAD536-05A8-BA3F-2FD6-FAC9FB7A1CFE}"/>
          </ac:spMkLst>
        </pc:spChg>
        <pc:spChg chg="add mod">
          <ac:chgData name="Brynn Borton" userId="247f15a87f646a31" providerId="LiveId" clId="{B180168E-F96E-4451-B1E7-F99453BA4CB6}" dt="2024-02-23T12:17:42.546" v="1201" actId="20577"/>
          <ac:spMkLst>
            <pc:docMk/>
            <pc:sldMk cId="761669026" sldId="275"/>
            <ac:spMk id="12" creationId="{2385FB88-4432-324C-4A79-60F60007D8AD}"/>
          </ac:spMkLst>
        </pc:spChg>
        <pc:spChg chg="add mod">
          <ac:chgData name="Brynn Borton" userId="247f15a87f646a31" providerId="LiveId" clId="{B180168E-F96E-4451-B1E7-F99453BA4CB6}" dt="2024-02-23T12:18:38.968" v="1204" actId="164"/>
          <ac:spMkLst>
            <pc:docMk/>
            <pc:sldMk cId="761669026" sldId="275"/>
            <ac:spMk id="13" creationId="{A673D306-E40C-3247-BF34-EADF363BA0A6}"/>
          </ac:spMkLst>
        </pc:spChg>
        <pc:spChg chg="add del mod">
          <ac:chgData name="Brynn Borton" userId="247f15a87f646a31" providerId="LiveId" clId="{B180168E-F96E-4451-B1E7-F99453BA4CB6}" dt="2024-02-23T10:48:38.286" v="446" actId="478"/>
          <ac:spMkLst>
            <pc:docMk/>
            <pc:sldMk cId="761669026" sldId="275"/>
            <ac:spMk id="13" creationId="{A904DAAF-5A80-3332-1BB9-581D0143B013}"/>
          </ac:spMkLst>
        </pc:spChg>
        <pc:spChg chg="add mod">
          <ac:chgData name="Brynn Borton" userId="247f15a87f646a31" providerId="LiveId" clId="{B180168E-F96E-4451-B1E7-F99453BA4CB6}" dt="2024-02-23T12:23:25.015" v="1212" actId="164"/>
          <ac:spMkLst>
            <pc:docMk/>
            <pc:sldMk cId="761669026" sldId="275"/>
            <ac:spMk id="15" creationId="{544F9C45-FDFC-DE16-74F5-4D0D14951C18}"/>
          </ac:spMkLst>
        </pc:spChg>
        <pc:spChg chg="add mod">
          <ac:chgData name="Brynn Borton" userId="247f15a87f646a31" providerId="LiveId" clId="{B180168E-F96E-4451-B1E7-F99453BA4CB6}" dt="2024-02-23T12:23:25.015" v="1212" actId="164"/>
          <ac:spMkLst>
            <pc:docMk/>
            <pc:sldMk cId="761669026" sldId="275"/>
            <ac:spMk id="16" creationId="{8BD3EA54-F810-4399-4FED-11FD2B4DDB35}"/>
          </ac:spMkLst>
        </pc:spChg>
        <pc:spChg chg="add del mod">
          <ac:chgData name="Brynn Borton" userId="247f15a87f646a31" providerId="LiveId" clId="{B180168E-F96E-4451-B1E7-F99453BA4CB6}" dt="2024-02-23T12:17:01.359" v="1177" actId="478"/>
          <ac:spMkLst>
            <pc:docMk/>
            <pc:sldMk cId="761669026" sldId="275"/>
            <ac:spMk id="17" creationId="{F56284FF-5748-BF43-EAC0-A026F26F56BD}"/>
          </ac:spMkLst>
        </pc:spChg>
        <pc:spChg chg="add mod">
          <ac:chgData name="Brynn Borton" userId="247f15a87f646a31" providerId="LiveId" clId="{B180168E-F96E-4451-B1E7-F99453BA4CB6}" dt="2024-02-23T12:18:38.968" v="1204" actId="164"/>
          <ac:spMkLst>
            <pc:docMk/>
            <pc:sldMk cId="761669026" sldId="275"/>
            <ac:spMk id="18" creationId="{0BF9BE82-B6C6-AD64-574E-2CA88C02782D}"/>
          </ac:spMkLst>
        </pc:spChg>
        <pc:spChg chg="add mod">
          <ac:chgData name="Brynn Borton" userId="247f15a87f646a31" providerId="LiveId" clId="{B180168E-F96E-4451-B1E7-F99453BA4CB6}" dt="2024-02-23T12:18:38.968" v="1204" actId="164"/>
          <ac:spMkLst>
            <pc:docMk/>
            <pc:sldMk cId="761669026" sldId="275"/>
            <ac:spMk id="19" creationId="{2259D2C1-1774-BDB7-93B7-28A4D9AFF3FF}"/>
          </ac:spMkLst>
        </pc:spChg>
        <pc:spChg chg="add del mod">
          <ac:chgData name="Brynn Borton" userId="247f15a87f646a31" providerId="LiveId" clId="{B180168E-F96E-4451-B1E7-F99453BA4CB6}" dt="2024-02-23T12:24:08.582" v="1218" actId="478"/>
          <ac:spMkLst>
            <pc:docMk/>
            <pc:sldMk cId="761669026" sldId="275"/>
            <ac:spMk id="21" creationId="{329EDEB5-0C0A-AA48-078B-B7EBC127A582}"/>
          </ac:spMkLst>
        </pc:spChg>
        <pc:spChg chg="add mod">
          <ac:chgData name="Brynn Borton" userId="247f15a87f646a31" providerId="LiveId" clId="{B180168E-F96E-4451-B1E7-F99453BA4CB6}" dt="2024-02-23T12:15:40.601" v="1173" actId="164"/>
          <ac:spMkLst>
            <pc:docMk/>
            <pc:sldMk cId="761669026" sldId="275"/>
            <ac:spMk id="22" creationId="{3A9E6FF2-837F-1D41-341B-73B192857ED9}"/>
          </ac:spMkLst>
        </pc:spChg>
        <pc:spChg chg="add mod">
          <ac:chgData name="Brynn Borton" userId="247f15a87f646a31" providerId="LiveId" clId="{B180168E-F96E-4451-B1E7-F99453BA4CB6}" dt="2024-02-23T13:55:43.414" v="1526" actId="164"/>
          <ac:spMkLst>
            <pc:docMk/>
            <pc:sldMk cId="761669026" sldId="275"/>
            <ac:spMk id="26" creationId="{752DAF16-8C22-AC92-D9AA-D48732601D2A}"/>
          </ac:spMkLst>
        </pc:spChg>
        <pc:spChg chg="add mod">
          <ac:chgData name="Brynn Borton" userId="247f15a87f646a31" providerId="LiveId" clId="{B180168E-F96E-4451-B1E7-F99453BA4CB6}" dt="2024-02-23T13:55:43.414" v="1526" actId="164"/>
          <ac:spMkLst>
            <pc:docMk/>
            <pc:sldMk cId="761669026" sldId="275"/>
            <ac:spMk id="27" creationId="{389C4C9A-9F96-88C9-89A4-99E2D72DA060}"/>
          </ac:spMkLst>
        </pc:spChg>
        <pc:spChg chg="add mod">
          <ac:chgData name="Brynn Borton" userId="247f15a87f646a31" providerId="LiveId" clId="{B180168E-F96E-4451-B1E7-F99453BA4CB6}" dt="2024-02-23T14:15:22.276" v="1636" actId="1076"/>
          <ac:spMkLst>
            <pc:docMk/>
            <pc:sldMk cId="761669026" sldId="275"/>
            <ac:spMk id="29" creationId="{326787D1-0D0E-7D1E-7DCE-DD88BDA0A0EF}"/>
          </ac:spMkLst>
        </pc:spChg>
        <pc:spChg chg="add mod">
          <ac:chgData name="Brynn Borton" userId="247f15a87f646a31" providerId="LiveId" clId="{B180168E-F96E-4451-B1E7-F99453BA4CB6}" dt="2024-02-23T13:44:29.917" v="1278" actId="164"/>
          <ac:spMkLst>
            <pc:docMk/>
            <pc:sldMk cId="761669026" sldId="275"/>
            <ac:spMk id="30" creationId="{658EBB2F-FF04-0748-792B-821DF0CC2A04}"/>
          </ac:spMkLst>
        </pc:spChg>
        <pc:spChg chg="add mod">
          <ac:chgData name="Brynn Borton" userId="247f15a87f646a31" providerId="LiveId" clId="{B180168E-F96E-4451-B1E7-F99453BA4CB6}" dt="2024-02-23T13:44:29.917" v="1278" actId="164"/>
          <ac:spMkLst>
            <pc:docMk/>
            <pc:sldMk cId="761669026" sldId="275"/>
            <ac:spMk id="31" creationId="{769663C8-0C85-0DBF-86BD-6A6CB1B36105}"/>
          </ac:spMkLst>
        </pc:spChg>
        <pc:spChg chg="add del mod">
          <ac:chgData name="Brynn Borton" userId="247f15a87f646a31" providerId="LiveId" clId="{B180168E-F96E-4451-B1E7-F99453BA4CB6}" dt="2024-02-23T13:46:10.955" v="1285" actId="478"/>
          <ac:spMkLst>
            <pc:docMk/>
            <pc:sldMk cId="761669026" sldId="275"/>
            <ac:spMk id="33" creationId="{1163E1CA-D134-5B91-1980-58F7811180EE}"/>
          </ac:spMkLst>
        </pc:spChg>
        <pc:spChg chg="add del mod">
          <ac:chgData name="Brynn Borton" userId="247f15a87f646a31" providerId="LiveId" clId="{B180168E-F96E-4451-B1E7-F99453BA4CB6}" dt="2024-02-23T13:47:11.334" v="1288" actId="478"/>
          <ac:spMkLst>
            <pc:docMk/>
            <pc:sldMk cId="761669026" sldId="275"/>
            <ac:spMk id="34" creationId="{A4E5BEC9-9196-DC7C-63CF-B8BACEC7F3ED}"/>
          </ac:spMkLst>
        </pc:spChg>
        <pc:spChg chg="add mod">
          <ac:chgData name="Brynn Borton" userId="247f15a87f646a31" providerId="LiveId" clId="{B180168E-F96E-4451-B1E7-F99453BA4CB6}" dt="2024-02-23T13:52:59.160" v="1480" actId="164"/>
          <ac:spMkLst>
            <pc:docMk/>
            <pc:sldMk cId="761669026" sldId="275"/>
            <ac:spMk id="35" creationId="{0927F11B-9187-8A5A-E41A-C578F725A7EF}"/>
          </ac:spMkLst>
        </pc:spChg>
        <pc:spChg chg="add mod">
          <ac:chgData name="Brynn Borton" userId="247f15a87f646a31" providerId="LiveId" clId="{B180168E-F96E-4451-B1E7-F99453BA4CB6}" dt="2024-02-23T13:52:59.160" v="1480" actId="164"/>
          <ac:spMkLst>
            <pc:docMk/>
            <pc:sldMk cId="761669026" sldId="275"/>
            <ac:spMk id="36" creationId="{5B2A8E85-E2B5-B758-B720-8102576C4B10}"/>
          </ac:spMkLst>
        </pc:spChg>
        <pc:spChg chg="add mod">
          <ac:chgData name="Brynn Borton" userId="247f15a87f646a31" providerId="LiveId" clId="{B180168E-F96E-4451-B1E7-F99453BA4CB6}" dt="2024-02-23T13:56:25.764" v="1527" actId="164"/>
          <ac:spMkLst>
            <pc:docMk/>
            <pc:sldMk cId="761669026" sldId="275"/>
            <ac:spMk id="39" creationId="{7C47A446-1EB3-ED7F-3C0F-3FC5DE8B8512}"/>
          </ac:spMkLst>
        </pc:spChg>
        <pc:spChg chg="add mod">
          <ac:chgData name="Brynn Borton" userId="247f15a87f646a31" providerId="LiveId" clId="{B180168E-F96E-4451-B1E7-F99453BA4CB6}" dt="2024-02-23T13:56:25.764" v="1527" actId="164"/>
          <ac:spMkLst>
            <pc:docMk/>
            <pc:sldMk cId="761669026" sldId="275"/>
            <ac:spMk id="41" creationId="{497E86EA-946D-2CA2-D1F4-5A3C657FFDEA}"/>
          </ac:spMkLst>
        </pc:spChg>
        <pc:spChg chg="add mod">
          <ac:chgData name="Brynn Borton" userId="247f15a87f646a31" providerId="LiveId" clId="{B180168E-F96E-4451-B1E7-F99453BA4CB6}" dt="2024-02-23T13:56:25.764" v="1527" actId="164"/>
          <ac:spMkLst>
            <pc:docMk/>
            <pc:sldMk cId="761669026" sldId="275"/>
            <ac:spMk id="42" creationId="{7E7FBF70-7860-1F7E-4320-050595E9E7C4}"/>
          </ac:spMkLst>
        </pc:spChg>
        <pc:spChg chg="add mod">
          <ac:chgData name="Brynn Borton" userId="247f15a87f646a31" providerId="LiveId" clId="{B180168E-F96E-4451-B1E7-F99453BA4CB6}" dt="2024-02-23T13:56:25.764" v="1527" actId="164"/>
          <ac:spMkLst>
            <pc:docMk/>
            <pc:sldMk cId="761669026" sldId="275"/>
            <ac:spMk id="43" creationId="{ABF84D24-7F4B-9A48-68CF-DACC883579B5}"/>
          </ac:spMkLst>
        </pc:spChg>
        <pc:spChg chg="mod">
          <ac:chgData name="Brynn Borton" userId="247f15a87f646a31" providerId="LiveId" clId="{B180168E-F96E-4451-B1E7-F99453BA4CB6}" dt="2024-02-23T13:57:45.406" v="1535"/>
          <ac:spMkLst>
            <pc:docMk/>
            <pc:sldMk cId="761669026" sldId="275"/>
            <ac:spMk id="47" creationId="{C1C6D291-D4CA-A55B-ECAD-00E824903C77}"/>
          </ac:spMkLst>
        </pc:spChg>
        <pc:spChg chg="mod">
          <ac:chgData name="Brynn Borton" userId="247f15a87f646a31" providerId="LiveId" clId="{B180168E-F96E-4451-B1E7-F99453BA4CB6}" dt="2024-02-23T14:06:37.352" v="1551"/>
          <ac:spMkLst>
            <pc:docMk/>
            <pc:sldMk cId="761669026" sldId="275"/>
            <ac:spMk id="48" creationId="{309F1751-9444-5EB0-AF27-5C7F80B21526}"/>
          </ac:spMkLst>
        </pc:spChg>
        <pc:spChg chg="add mod">
          <ac:chgData name="Brynn Borton" userId="247f15a87f646a31" providerId="LiveId" clId="{B180168E-F96E-4451-B1E7-F99453BA4CB6}" dt="2024-02-23T15:15:27.084" v="1822" actId="1036"/>
          <ac:spMkLst>
            <pc:docMk/>
            <pc:sldMk cId="761669026" sldId="275"/>
            <ac:spMk id="51" creationId="{FA302605-E78F-4448-B8EA-E405EB29E12A}"/>
          </ac:spMkLst>
        </pc:spChg>
        <pc:spChg chg="add mod">
          <ac:chgData name="Brynn Borton" userId="247f15a87f646a31" providerId="LiveId" clId="{B180168E-F96E-4451-B1E7-F99453BA4CB6}" dt="2024-02-23T15:16:06.043" v="1828" actId="1076"/>
          <ac:spMkLst>
            <pc:docMk/>
            <pc:sldMk cId="761669026" sldId="275"/>
            <ac:spMk id="52" creationId="{318D5A09-DEE1-87C4-D3E8-19CFE2D3BE18}"/>
          </ac:spMkLst>
        </pc:spChg>
        <pc:spChg chg="add mod">
          <ac:chgData name="Brynn Borton" userId="247f15a87f646a31" providerId="LiveId" clId="{B180168E-F96E-4451-B1E7-F99453BA4CB6}" dt="2024-02-23T14:20:31.728" v="1731" actId="404"/>
          <ac:spMkLst>
            <pc:docMk/>
            <pc:sldMk cId="761669026" sldId="275"/>
            <ac:spMk id="54" creationId="{D25178D4-5B00-FE31-FE1A-2D8694425B3B}"/>
          </ac:spMkLst>
        </pc:spChg>
        <pc:spChg chg="add mod">
          <ac:chgData name="Brynn Borton" userId="247f15a87f646a31" providerId="LiveId" clId="{B180168E-F96E-4451-B1E7-F99453BA4CB6}" dt="2024-02-23T14:17:24.722" v="1665"/>
          <ac:spMkLst>
            <pc:docMk/>
            <pc:sldMk cId="761669026" sldId="275"/>
            <ac:spMk id="55" creationId="{186C71CE-5C9A-E1D9-F0A4-FEEB3420D33F}"/>
          </ac:spMkLst>
        </pc:spChg>
        <pc:spChg chg="add mod">
          <ac:chgData name="Brynn Borton" userId="247f15a87f646a31" providerId="LiveId" clId="{B180168E-F96E-4451-B1E7-F99453BA4CB6}" dt="2024-02-23T14:20:31.728" v="1731" actId="404"/>
          <ac:spMkLst>
            <pc:docMk/>
            <pc:sldMk cId="761669026" sldId="275"/>
            <ac:spMk id="56" creationId="{1A8211F6-3689-D368-04B8-4E4B9634E60D}"/>
          </ac:spMkLst>
        </pc:spChg>
        <pc:spChg chg="add mod">
          <ac:chgData name="Brynn Borton" userId="247f15a87f646a31" providerId="LiveId" clId="{B180168E-F96E-4451-B1E7-F99453BA4CB6}" dt="2024-02-23T14:20:43.393" v="1735" actId="20577"/>
          <ac:spMkLst>
            <pc:docMk/>
            <pc:sldMk cId="761669026" sldId="275"/>
            <ac:spMk id="57" creationId="{4F3AD631-F8E5-AB95-AE1D-CFB0A59A9C76}"/>
          </ac:spMkLst>
        </pc:spChg>
        <pc:spChg chg="add del mod">
          <ac:chgData name="Brynn Borton" userId="247f15a87f646a31" providerId="LiveId" clId="{B180168E-F96E-4451-B1E7-F99453BA4CB6}" dt="2024-02-23T15:14:59.546" v="1796" actId="478"/>
          <ac:spMkLst>
            <pc:docMk/>
            <pc:sldMk cId="761669026" sldId="275"/>
            <ac:spMk id="59" creationId="{AFDDFBF7-EB58-BA1E-0B4A-1539A9878E68}"/>
          </ac:spMkLst>
        </pc:spChg>
        <pc:spChg chg="add mod">
          <ac:chgData name="Brynn Borton" userId="247f15a87f646a31" providerId="LiveId" clId="{B180168E-F96E-4451-B1E7-F99453BA4CB6}" dt="2024-02-23T15:16:53.661" v="1847" actId="164"/>
          <ac:spMkLst>
            <pc:docMk/>
            <pc:sldMk cId="761669026" sldId="275"/>
            <ac:spMk id="60" creationId="{74601CB7-56F7-53FC-E7A8-23239EFB472F}"/>
          </ac:spMkLst>
        </pc:spChg>
        <pc:spChg chg="add mod">
          <ac:chgData name="Brynn Borton" userId="247f15a87f646a31" providerId="LiveId" clId="{B180168E-F96E-4451-B1E7-F99453BA4CB6}" dt="2024-02-23T15:16:53.661" v="1847" actId="164"/>
          <ac:spMkLst>
            <pc:docMk/>
            <pc:sldMk cId="761669026" sldId="275"/>
            <ac:spMk id="61" creationId="{14198508-3F29-2143-1C3A-1DCCD4118CBE}"/>
          </ac:spMkLst>
        </pc:spChg>
        <pc:spChg chg="add del mod">
          <ac:chgData name="Brynn Borton" userId="247f15a87f646a31" providerId="LiveId" clId="{B180168E-F96E-4451-B1E7-F99453BA4CB6}" dt="2024-02-23T15:16:15.255" v="1831" actId="478"/>
          <ac:spMkLst>
            <pc:docMk/>
            <pc:sldMk cId="761669026" sldId="275"/>
            <ac:spMk id="62" creationId="{F483371D-0CB4-90A4-9064-0721BC2C5061}"/>
          </ac:spMkLst>
        </pc:spChg>
        <pc:spChg chg="add mod">
          <ac:chgData name="Brynn Borton" userId="247f15a87f646a31" providerId="LiveId" clId="{B180168E-F96E-4451-B1E7-F99453BA4CB6}" dt="2024-02-23T15:16:53.661" v="1847" actId="164"/>
          <ac:spMkLst>
            <pc:docMk/>
            <pc:sldMk cId="761669026" sldId="275"/>
            <ac:spMk id="63" creationId="{AE3A876C-6B90-CCFF-82F7-BF7AB08138BE}"/>
          </ac:spMkLst>
        </pc:spChg>
        <pc:grpChg chg="add mod">
          <ac:chgData name="Brynn Borton" userId="247f15a87f646a31" providerId="LiveId" clId="{B180168E-F96E-4451-B1E7-F99453BA4CB6}" dt="2024-02-26T14:30:28.234" v="5750" actId="164"/>
          <ac:grpSpMkLst>
            <pc:docMk/>
            <pc:sldMk cId="761669026" sldId="275"/>
            <ac:grpSpMk id="14" creationId="{CC64E96B-91F3-D5B8-F8AD-8A371ED116D1}"/>
          </ac:grpSpMkLst>
        </pc:grpChg>
        <pc:grpChg chg="add mod">
          <ac:chgData name="Brynn Borton" userId="247f15a87f646a31" providerId="LiveId" clId="{B180168E-F96E-4451-B1E7-F99453BA4CB6}" dt="2024-02-23T14:15:22.276" v="1636" actId="1076"/>
          <ac:grpSpMkLst>
            <pc:docMk/>
            <pc:sldMk cId="761669026" sldId="275"/>
            <ac:grpSpMk id="23" creationId="{5CBB2F98-ACCB-4D40-9D23-1C364DD51F35}"/>
          </ac:grpSpMkLst>
        </pc:grpChg>
        <pc:grpChg chg="add mod">
          <ac:chgData name="Brynn Borton" userId="247f15a87f646a31" providerId="LiveId" clId="{B180168E-F96E-4451-B1E7-F99453BA4CB6}" dt="2024-02-23T14:15:22.276" v="1636" actId="1076"/>
          <ac:grpSpMkLst>
            <pc:docMk/>
            <pc:sldMk cId="761669026" sldId="275"/>
            <ac:grpSpMk id="24" creationId="{4EE02ED3-952E-55BF-5866-6D13A3E52140}"/>
          </ac:grpSpMkLst>
        </pc:grpChg>
        <pc:grpChg chg="add mod">
          <ac:chgData name="Brynn Borton" userId="247f15a87f646a31" providerId="LiveId" clId="{B180168E-F96E-4451-B1E7-F99453BA4CB6}" dt="2024-02-23T14:15:22.276" v="1636" actId="1076"/>
          <ac:grpSpMkLst>
            <pc:docMk/>
            <pc:sldMk cId="761669026" sldId="275"/>
            <ac:grpSpMk id="25" creationId="{9C4B2318-3453-CEA7-C2B5-A2B264252C8C}"/>
          </ac:grpSpMkLst>
        </pc:grpChg>
        <pc:grpChg chg="add mod">
          <ac:chgData name="Brynn Borton" userId="247f15a87f646a31" providerId="LiveId" clId="{B180168E-F96E-4451-B1E7-F99453BA4CB6}" dt="2024-02-23T14:15:22.276" v="1636" actId="1076"/>
          <ac:grpSpMkLst>
            <pc:docMk/>
            <pc:sldMk cId="761669026" sldId="275"/>
            <ac:grpSpMk id="28" creationId="{0A925303-DB6A-7E3D-3CCA-F6967E9F2278}"/>
          </ac:grpSpMkLst>
        </pc:grpChg>
        <pc:grpChg chg="add mod">
          <ac:chgData name="Brynn Borton" userId="247f15a87f646a31" providerId="LiveId" clId="{B180168E-F96E-4451-B1E7-F99453BA4CB6}" dt="2024-02-23T14:15:22.276" v="1636" actId="1076"/>
          <ac:grpSpMkLst>
            <pc:docMk/>
            <pc:sldMk cId="761669026" sldId="275"/>
            <ac:grpSpMk id="32" creationId="{7E6ADA01-C8CA-F3B0-F935-A6F15F515D87}"/>
          </ac:grpSpMkLst>
        </pc:grpChg>
        <pc:grpChg chg="add mod">
          <ac:chgData name="Brynn Borton" userId="247f15a87f646a31" providerId="LiveId" clId="{B180168E-F96E-4451-B1E7-F99453BA4CB6}" dt="2024-02-23T13:56:25.764" v="1527" actId="164"/>
          <ac:grpSpMkLst>
            <pc:docMk/>
            <pc:sldMk cId="761669026" sldId="275"/>
            <ac:grpSpMk id="40" creationId="{AEF526ED-AD45-A6EA-B95D-E416C173FDE8}"/>
          </ac:grpSpMkLst>
        </pc:grpChg>
        <pc:grpChg chg="add mod ord">
          <ac:chgData name="Brynn Borton" userId="247f15a87f646a31" providerId="LiveId" clId="{B180168E-F96E-4451-B1E7-F99453BA4CB6}" dt="2024-02-23T14:15:22.276" v="1636" actId="1076"/>
          <ac:grpSpMkLst>
            <pc:docMk/>
            <pc:sldMk cId="761669026" sldId="275"/>
            <ac:grpSpMk id="44" creationId="{469C94C2-B9D4-8E55-A8E5-64A2268B46A3}"/>
          </ac:grpSpMkLst>
        </pc:grpChg>
        <pc:grpChg chg="add mod">
          <ac:chgData name="Brynn Borton" userId="247f15a87f646a31" providerId="LiveId" clId="{B180168E-F96E-4451-B1E7-F99453BA4CB6}" dt="2024-02-23T14:15:22.276" v="1636" actId="1076"/>
          <ac:grpSpMkLst>
            <pc:docMk/>
            <pc:sldMk cId="761669026" sldId="275"/>
            <ac:grpSpMk id="45" creationId="{0EF72556-9961-4F42-E13C-686A3C306DCA}"/>
          </ac:grpSpMkLst>
        </pc:grpChg>
        <pc:grpChg chg="add mod">
          <ac:chgData name="Brynn Borton" userId="247f15a87f646a31" providerId="LiveId" clId="{B180168E-F96E-4451-B1E7-F99453BA4CB6}" dt="2024-02-23T14:15:22.276" v="1636" actId="1076"/>
          <ac:grpSpMkLst>
            <pc:docMk/>
            <pc:sldMk cId="761669026" sldId="275"/>
            <ac:grpSpMk id="46" creationId="{13B850A7-5A5E-9981-D902-2236B3FCEF2C}"/>
          </ac:grpSpMkLst>
        </pc:grpChg>
        <pc:grpChg chg="add mod">
          <ac:chgData name="Brynn Borton" userId="247f15a87f646a31" providerId="LiveId" clId="{B180168E-F96E-4451-B1E7-F99453BA4CB6}" dt="2024-02-23T15:16:53.661" v="1847" actId="164"/>
          <ac:grpSpMkLst>
            <pc:docMk/>
            <pc:sldMk cId="761669026" sldId="275"/>
            <ac:grpSpMk id="53" creationId="{294CC87A-FF99-8DC7-9913-2596F4E14962}"/>
          </ac:grpSpMkLst>
        </pc:grpChg>
        <pc:grpChg chg="add mod">
          <ac:chgData name="Brynn Borton" userId="247f15a87f646a31" providerId="LiveId" clId="{B180168E-F96E-4451-B1E7-F99453BA4CB6}" dt="2024-02-23T14:20:28.771" v="1729" actId="14100"/>
          <ac:grpSpMkLst>
            <pc:docMk/>
            <pc:sldMk cId="761669026" sldId="275"/>
            <ac:grpSpMk id="58" creationId="{4D995256-8454-F72E-4EEE-039792D01C45}"/>
          </ac:grpSpMkLst>
        </pc:grpChg>
        <pc:grpChg chg="add mod">
          <ac:chgData name="Brynn Borton" userId="247f15a87f646a31" providerId="LiveId" clId="{B180168E-F96E-4451-B1E7-F99453BA4CB6}" dt="2024-02-23T15:16:53.661" v="1847" actId="164"/>
          <ac:grpSpMkLst>
            <pc:docMk/>
            <pc:sldMk cId="761669026" sldId="275"/>
            <ac:grpSpMk id="64" creationId="{6778CDDF-6929-E331-CB10-1CEBAFE3BF3D}"/>
          </ac:grpSpMkLst>
        </pc:grpChg>
        <pc:picChg chg="add del mod">
          <ac:chgData name="Brynn Borton" userId="247f15a87f646a31" providerId="LiveId" clId="{B180168E-F96E-4451-B1E7-F99453BA4CB6}" dt="2024-02-23T10:37:05.482" v="360" actId="478"/>
          <ac:picMkLst>
            <pc:docMk/>
            <pc:sldMk cId="761669026" sldId="275"/>
            <ac:picMk id="4" creationId="{C7D87A65-F346-F5C7-51E1-47E9E6878082}"/>
          </ac:picMkLst>
        </pc:picChg>
        <pc:picChg chg="add del mod modCrop">
          <ac:chgData name="Brynn Borton" userId="247f15a87f646a31" providerId="LiveId" clId="{B180168E-F96E-4451-B1E7-F99453BA4CB6}" dt="2024-02-23T10:37:49.936" v="368" actId="21"/>
          <ac:picMkLst>
            <pc:docMk/>
            <pc:sldMk cId="761669026" sldId="275"/>
            <ac:picMk id="6" creationId="{DA321404-5AF8-9308-ACF7-EDA3A753F0C9}"/>
          </ac:picMkLst>
        </pc:picChg>
        <pc:picChg chg="add mod">
          <ac:chgData name="Brynn Borton" userId="247f15a87f646a31" providerId="LiveId" clId="{B180168E-F96E-4451-B1E7-F99453BA4CB6}" dt="2024-02-26T14:30:28.234" v="5750" actId="164"/>
          <ac:picMkLst>
            <pc:docMk/>
            <pc:sldMk cId="761669026" sldId="275"/>
            <ac:picMk id="7" creationId="{8EDCCF8A-2980-2C36-60E4-32F9B24E6EF9}"/>
          </ac:picMkLst>
        </pc:picChg>
        <pc:picChg chg="add del mod">
          <ac:chgData name="Brynn Borton" userId="247f15a87f646a31" providerId="LiveId" clId="{B180168E-F96E-4451-B1E7-F99453BA4CB6}" dt="2024-02-23T14:25:15.613" v="1737" actId="478"/>
          <ac:picMkLst>
            <pc:docMk/>
            <pc:sldMk cId="761669026" sldId="275"/>
            <ac:picMk id="8" creationId="{DD09BCE7-DEC5-A4F3-BCFE-84A7AF26B318}"/>
          </ac:picMkLst>
        </pc:picChg>
        <pc:picChg chg="add del mod">
          <ac:chgData name="Brynn Borton" userId="247f15a87f646a31" providerId="LiveId" clId="{B180168E-F96E-4451-B1E7-F99453BA4CB6}" dt="2024-02-23T14:25:17.412" v="1738" actId="478"/>
          <ac:picMkLst>
            <pc:docMk/>
            <pc:sldMk cId="761669026" sldId="275"/>
            <ac:picMk id="14" creationId="{538AD58A-9BB7-D41E-D69C-8D6603D5FA0A}"/>
          </ac:picMkLst>
        </pc:picChg>
        <pc:picChg chg="add mod">
          <ac:chgData name="Brynn Borton" userId="247f15a87f646a31" providerId="LiveId" clId="{B180168E-F96E-4451-B1E7-F99453BA4CB6}" dt="2024-02-23T15:14:45.792" v="1790" actId="1076"/>
          <ac:picMkLst>
            <pc:docMk/>
            <pc:sldMk cId="761669026" sldId="275"/>
            <ac:picMk id="50" creationId="{2C885BD4-3E36-42A1-6DE4-4577075E7BFE}"/>
          </ac:picMkLst>
        </pc:picChg>
        <pc:picChg chg="add del mod">
          <ac:chgData name="Brynn Borton" userId="247f15a87f646a31" providerId="LiveId" clId="{B180168E-F96E-4451-B1E7-F99453BA4CB6}" dt="2024-02-23T10:29:50.479" v="346" actId="478"/>
          <ac:picMkLst>
            <pc:docMk/>
            <pc:sldMk cId="761669026" sldId="275"/>
            <ac:picMk id="8194" creationId="{4C72B913-0FEA-6FC7-22BC-4C0185690771}"/>
          </ac:picMkLst>
        </pc:picChg>
        <pc:picChg chg="add del mod">
          <ac:chgData name="Brynn Borton" userId="247f15a87f646a31" providerId="LiveId" clId="{B180168E-F96E-4451-B1E7-F99453BA4CB6}" dt="2024-02-23T10:37:56.052" v="371" actId="478"/>
          <ac:picMkLst>
            <pc:docMk/>
            <pc:sldMk cId="761669026" sldId="275"/>
            <ac:picMk id="8196" creationId="{1EA76EED-0E1E-2284-62A6-6CADFE389933}"/>
          </ac:picMkLst>
        </pc:picChg>
        <pc:cxnChg chg="add del mod">
          <ac:chgData name="Brynn Borton" userId="247f15a87f646a31" providerId="LiveId" clId="{B180168E-F96E-4451-B1E7-F99453BA4CB6}" dt="2024-02-23T13:51:55.325" v="1474" actId="478"/>
          <ac:cxnSpMkLst>
            <pc:docMk/>
            <pc:sldMk cId="761669026" sldId="275"/>
            <ac:cxnSpMk id="38" creationId="{3145AC95-A125-06FC-89E6-4A08FA0B5031}"/>
          </ac:cxnSpMkLst>
        </pc:cxnChg>
      </pc:sldChg>
      <pc:sldChg chg="addSp delSp modSp new mod modAnim">
        <pc:chgData name="Brynn Borton" userId="247f15a87f646a31" providerId="LiveId" clId="{B180168E-F96E-4451-B1E7-F99453BA4CB6}" dt="2024-03-18T14:57:39.893" v="5789"/>
        <pc:sldMkLst>
          <pc:docMk/>
          <pc:sldMk cId="1515054480" sldId="276"/>
        </pc:sldMkLst>
        <pc:spChg chg="del">
          <ac:chgData name="Brynn Borton" userId="247f15a87f646a31" providerId="LiveId" clId="{B180168E-F96E-4451-B1E7-F99453BA4CB6}" dt="2024-02-23T11:05:19.177" v="477" actId="478"/>
          <ac:spMkLst>
            <pc:docMk/>
            <pc:sldMk cId="1515054480" sldId="276"/>
            <ac:spMk id="2" creationId="{470F5AFB-97A7-A411-A112-EB5A319624E0}"/>
          </ac:spMkLst>
        </pc:spChg>
        <pc:spChg chg="add mod">
          <ac:chgData name="Brynn Borton" userId="247f15a87f646a31" providerId="LiveId" clId="{B180168E-F96E-4451-B1E7-F99453BA4CB6}" dt="2024-02-23T11:29:37.720" v="575" actId="20577"/>
          <ac:spMkLst>
            <pc:docMk/>
            <pc:sldMk cId="1515054480" sldId="276"/>
            <ac:spMk id="4" creationId="{36B3F471-D57E-73F9-EECD-E95759E1BDF8}"/>
          </ac:spMkLst>
        </pc:spChg>
        <pc:spChg chg="add mod">
          <ac:chgData name="Brynn Borton" userId="247f15a87f646a31" providerId="LiveId" clId="{B180168E-F96E-4451-B1E7-F99453BA4CB6}" dt="2024-02-23T12:05:05.604" v="1061" actId="20577"/>
          <ac:spMkLst>
            <pc:docMk/>
            <pc:sldMk cId="1515054480" sldId="276"/>
            <ac:spMk id="5" creationId="{B9184C71-180A-D569-58D3-C2DC4CD87C5B}"/>
          </ac:spMkLst>
        </pc:spChg>
        <pc:picChg chg="add mod">
          <ac:chgData name="Brynn Borton" userId="247f15a87f646a31" providerId="LiveId" clId="{B180168E-F96E-4451-B1E7-F99453BA4CB6}" dt="2024-02-23T11:05:32.213" v="484" actId="1076"/>
          <ac:picMkLst>
            <pc:docMk/>
            <pc:sldMk cId="1515054480" sldId="276"/>
            <ac:picMk id="3" creationId="{DB8A3D83-8CEA-80F2-FDF8-EDF64BB892A9}"/>
          </ac:picMkLst>
        </pc:picChg>
      </pc:sldChg>
      <pc:sldChg chg="addSp delSp modSp new del mod ord setBg addAnim delAnim modShow">
        <pc:chgData name="Brynn Borton" userId="247f15a87f646a31" providerId="LiveId" clId="{B180168E-F96E-4451-B1E7-F99453BA4CB6}" dt="2024-03-06T15:05:31.613" v="5785" actId="47"/>
        <pc:sldMkLst>
          <pc:docMk/>
          <pc:sldMk cId="3156028927" sldId="277"/>
        </pc:sldMkLst>
        <pc:spChg chg="mod ord">
          <ac:chgData name="Brynn Borton" userId="247f15a87f646a31" providerId="LiveId" clId="{B180168E-F96E-4451-B1E7-F99453BA4CB6}" dt="2024-02-23T17:37:29.215" v="3374" actId="20577"/>
          <ac:spMkLst>
            <pc:docMk/>
            <pc:sldMk cId="3156028927" sldId="277"/>
            <ac:spMk id="2" creationId="{ABC5C413-8653-68F0-9635-07E823C44E76}"/>
          </ac:spMkLst>
        </pc:spChg>
        <pc:spChg chg="add del">
          <ac:chgData name="Brynn Borton" userId="247f15a87f646a31" providerId="LiveId" clId="{B180168E-F96E-4451-B1E7-F99453BA4CB6}" dt="2024-02-23T16:10:42.030" v="1926" actId="26606"/>
          <ac:spMkLst>
            <pc:docMk/>
            <pc:sldMk cId="3156028927" sldId="277"/>
            <ac:spMk id="9" creationId="{37C89E4B-3C9F-44B9-8B86-D9E3D112D8EC}"/>
          </ac:spMkLst>
        </pc:spChg>
        <pc:picChg chg="add del mod">
          <ac:chgData name="Brynn Borton" userId="247f15a87f646a31" providerId="LiveId" clId="{B180168E-F96E-4451-B1E7-F99453BA4CB6}" dt="2024-02-23T16:10:45.340" v="1927" actId="478"/>
          <ac:picMkLst>
            <pc:docMk/>
            <pc:sldMk cId="3156028927" sldId="277"/>
            <ac:picMk id="4" creationId="{77B4A561-3F4D-A334-2315-8458817FCB7D}"/>
          </ac:picMkLst>
        </pc:picChg>
        <pc:picChg chg="add del mod modCrop">
          <ac:chgData name="Brynn Borton" userId="247f15a87f646a31" providerId="LiveId" clId="{B180168E-F96E-4451-B1E7-F99453BA4CB6}" dt="2024-02-23T16:24:29.855" v="2071" actId="21"/>
          <ac:picMkLst>
            <pc:docMk/>
            <pc:sldMk cId="3156028927" sldId="277"/>
            <ac:picMk id="6" creationId="{6746463D-C3EE-F192-C3FD-A29D01EEF979}"/>
          </ac:picMkLst>
        </pc:picChg>
        <pc:picChg chg="add mod">
          <ac:chgData name="Brynn Borton" userId="247f15a87f646a31" providerId="LiveId" clId="{B180168E-F96E-4451-B1E7-F99453BA4CB6}" dt="2024-02-23T16:25:37.838" v="2089" actId="1076"/>
          <ac:picMkLst>
            <pc:docMk/>
            <pc:sldMk cId="3156028927" sldId="277"/>
            <ac:picMk id="17" creationId="{6746463D-C3EE-F192-C3FD-A29D01EEF979}"/>
          </ac:picMkLst>
        </pc:picChg>
        <pc:cxnChg chg="add del">
          <ac:chgData name="Brynn Borton" userId="247f15a87f646a31" providerId="LiveId" clId="{B180168E-F96E-4451-B1E7-F99453BA4CB6}" dt="2024-02-23T16:10:42.030" v="1926" actId="26606"/>
          <ac:cxnSpMkLst>
            <pc:docMk/>
            <pc:sldMk cId="3156028927" sldId="277"/>
            <ac:cxnSpMk id="11" creationId="{AA2EAA10-076F-46BD-8F0F-B9A2FB77A85C}"/>
          </ac:cxnSpMkLst>
        </pc:cxnChg>
        <pc:cxnChg chg="add del">
          <ac:chgData name="Brynn Borton" userId="247f15a87f646a31" providerId="LiveId" clId="{B180168E-F96E-4451-B1E7-F99453BA4CB6}" dt="2024-02-23T16:10:42.030" v="1926" actId="26606"/>
          <ac:cxnSpMkLst>
            <pc:docMk/>
            <pc:sldMk cId="3156028927" sldId="277"/>
            <ac:cxnSpMk id="13" creationId="{D891E407-403B-4764-86C9-33A56D3BCAA3}"/>
          </ac:cxnSpMkLst>
        </pc:cxnChg>
      </pc:sldChg>
      <pc:sldChg chg="addSp delSp modSp new mod modAnim">
        <pc:chgData name="Brynn Borton" userId="247f15a87f646a31" providerId="LiveId" clId="{B180168E-F96E-4451-B1E7-F99453BA4CB6}" dt="2024-02-26T09:45:16.704" v="3664"/>
        <pc:sldMkLst>
          <pc:docMk/>
          <pc:sldMk cId="1690710384" sldId="278"/>
        </pc:sldMkLst>
        <pc:spChg chg="mod">
          <ac:chgData name="Brynn Borton" userId="247f15a87f646a31" providerId="LiveId" clId="{B180168E-F96E-4451-B1E7-F99453BA4CB6}" dt="2024-02-23T16:17:38.465" v="1979" actId="20577"/>
          <ac:spMkLst>
            <pc:docMk/>
            <pc:sldMk cId="1690710384" sldId="278"/>
            <ac:spMk id="2" creationId="{41EDBA9A-C1D0-39C4-EDFB-9A1CE7CB4310}"/>
          </ac:spMkLst>
        </pc:spChg>
        <pc:spChg chg="add mod">
          <ac:chgData name="Brynn Borton" userId="247f15a87f646a31" providerId="LiveId" clId="{B180168E-F96E-4451-B1E7-F99453BA4CB6}" dt="2024-02-26T09:45:05.636" v="3662" actId="164"/>
          <ac:spMkLst>
            <pc:docMk/>
            <pc:sldMk cId="1690710384" sldId="278"/>
            <ac:spMk id="11" creationId="{62C07B90-A747-C5E4-7F76-0E2F644C4A59}"/>
          </ac:spMkLst>
        </pc:spChg>
        <pc:spChg chg="add del mod">
          <ac:chgData name="Brynn Borton" userId="247f15a87f646a31" providerId="LiveId" clId="{B180168E-F96E-4451-B1E7-F99453BA4CB6}" dt="2024-02-23T16:20:33.895" v="2022" actId="478"/>
          <ac:spMkLst>
            <pc:docMk/>
            <pc:sldMk cId="1690710384" sldId="278"/>
            <ac:spMk id="13" creationId="{8E11DC58-E0DF-E599-E9CD-32F7C06989A9}"/>
          </ac:spMkLst>
        </pc:spChg>
        <pc:spChg chg="add mod">
          <ac:chgData name="Brynn Borton" userId="247f15a87f646a31" providerId="LiveId" clId="{B180168E-F96E-4451-B1E7-F99453BA4CB6}" dt="2024-02-26T09:45:05.636" v="3662" actId="164"/>
          <ac:spMkLst>
            <pc:docMk/>
            <pc:sldMk cId="1690710384" sldId="278"/>
            <ac:spMk id="14" creationId="{54D1E9DC-8ED2-F4F0-0665-BE84F33688C3}"/>
          </ac:spMkLst>
        </pc:spChg>
        <pc:spChg chg="add mod">
          <ac:chgData name="Brynn Borton" userId="247f15a87f646a31" providerId="LiveId" clId="{B180168E-F96E-4451-B1E7-F99453BA4CB6}" dt="2024-02-26T09:44:51.282" v="3658" actId="164"/>
          <ac:spMkLst>
            <pc:docMk/>
            <pc:sldMk cId="1690710384" sldId="278"/>
            <ac:spMk id="15" creationId="{0BE8B215-954D-9452-036F-63896D333E31}"/>
          </ac:spMkLst>
        </pc:spChg>
        <pc:spChg chg="add mod">
          <ac:chgData name="Brynn Borton" userId="247f15a87f646a31" providerId="LiveId" clId="{B180168E-F96E-4451-B1E7-F99453BA4CB6}" dt="2024-02-26T09:44:55.403" v="3659" actId="164"/>
          <ac:spMkLst>
            <pc:docMk/>
            <pc:sldMk cId="1690710384" sldId="278"/>
            <ac:spMk id="16" creationId="{E7B5E8FB-2496-F987-3350-77912A571C87}"/>
          </ac:spMkLst>
        </pc:spChg>
        <pc:spChg chg="add mod">
          <ac:chgData name="Brynn Borton" userId="247f15a87f646a31" providerId="LiveId" clId="{B180168E-F96E-4451-B1E7-F99453BA4CB6}" dt="2024-02-23T16:27:42.736" v="2165" actId="121"/>
          <ac:spMkLst>
            <pc:docMk/>
            <pc:sldMk cId="1690710384" sldId="278"/>
            <ac:spMk id="18" creationId="{E463C964-DE7B-C05D-2B9E-04497A903075}"/>
          </ac:spMkLst>
        </pc:spChg>
        <pc:grpChg chg="add mod">
          <ac:chgData name="Brynn Borton" userId="247f15a87f646a31" providerId="LiveId" clId="{B180168E-F96E-4451-B1E7-F99453BA4CB6}" dt="2024-02-26T09:44:51.282" v="3658" actId="164"/>
          <ac:grpSpMkLst>
            <pc:docMk/>
            <pc:sldMk cId="1690710384" sldId="278"/>
            <ac:grpSpMk id="19" creationId="{53D22B45-2888-80BE-859B-3A07AA2C429D}"/>
          </ac:grpSpMkLst>
        </pc:grpChg>
        <pc:grpChg chg="add mod">
          <ac:chgData name="Brynn Borton" userId="247f15a87f646a31" providerId="LiveId" clId="{B180168E-F96E-4451-B1E7-F99453BA4CB6}" dt="2024-02-26T09:44:55.403" v="3659" actId="164"/>
          <ac:grpSpMkLst>
            <pc:docMk/>
            <pc:sldMk cId="1690710384" sldId="278"/>
            <ac:grpSpMk id="20" creationId="{D5CE0E44-7223-C67C-1FEA-8C95754E8BBB}"/>
          </ac:grpSpMkLst>
        </pc:grpChg>
        <pc:grpChg chg="add mod">
          <ac:chgData name="Brynn Borton" userId="247f15a87f646a31" providerId="LiveId" clId="{B180168E-F96E-4451-B1E7-F99453BA4CB6}" dt="2024-02-26T09:45:05.636" v="3662" actId="164"/>
          <ac:grpSpMkLst>
            <pc:docMk/>
            <pc:sldMk cId="1690710384" sldId="278"/>
            <ac:grpSpMk id="21" creationId="{B90E5160-FC16-A838-8F02-628957388FC6}"/>
          </ac:grpSpMkLst>
        </pc:grpChg>
        <pc:picChg chg="add del mod">
          <ac:chgData name="Brynn Borton" userId="247f15a87f646a31" providerId="LiveId" clId="{B180168E-F96E-4451-B1E7-F99453BA4CB6}" dt="2024-02-23T16:16:11.059" v="1956" actId="478"/>
          <ac:picMkLst>
            <pc:docMk/>
            <pc:sldMk cId="1690710384" sldId="278"/>
            <ac:picMk id="4" creationId="{B3101CEF-6FC7-7798-E4D9-E9A83CAE69D4}"/>
          </ac:picMkLst>
        </pc:picChg>
        <pc:picChg chg="add mod">
          <ac:chgData name="Brynn Borton" userId="247f15a87f646a31" providerId="LiveId" clId="{B180168E-F96E-4451-B1E7-F99453BA4CB6}" dt="2024-02-26T09:44:51.282" v="3658" actId="164"/>
          <ac:picMkLst>
            <pc:docMk/>
            <pc:sldMk cId="1690710384" sldId="278"/>
            <ac:picMk id="6" creationId="{8D7C74BC-ACD9-78CE-1072-25E7AD9B27B0}"/>
          </ac:picMkLst>
        </pc:picChg>
        <pc:picChg chg="add mod">
          <ac:chgData name="Brynn Borton" userId="247f15a87f646a31" providerId="LiveId" clId="{B180168E-F96E-4451-B1E7-F99453BA4CB6}" dt="2024-02-26T09:44:55.403" v="3659" actId="164"/>
          <ac:picMkLst>
            <pc:docMk/>
            <pc:sldMk cId="1690710384" sldId="278"/>
            <ac:picMk id="8" creationId="{613EB8A4-3546-8F7C-2B22-33E841FEBCB9}"/>
          </ac:picMkLst>
        </pc:picChg>
        <pc:picChg chg="add mod">
          <ac:chgData name="Brynn Borton" userId="247f15a87f646a31" providerId="LiveId" clId="{B180168E-F96E-4451-B1E7-F99453BA4CB6}" dt="2024-02-23T16:25:23.006" v="2084" actId="1076"/>
          <ac:picMkLst>
            <pc:docMk/>
            <pc:sldMk cId="1690710384" sldId="278"/>
            <ac:picMk id="10" creationId="{FB3ED369-87AD-9805-4766-1ACDE29DFB3C}"/>
          </ac:picMkLst>
        </pc:picChg>
        <pc:picChg chg="add del mod">
          <ac:chgData name="Brynn Borton" userId="247f15a87f646a31" providerId="LiveId" clId="{B180168E-F96E-4451-B1E7-F99453BA4CB6}" dt="2024-02-23T16:25:19.923" v="2083" actId="21"/>
          <ac:picMkLst>
            <pc:docMk/>
            <pc:sldMk cId="1690710384" sldId="278"/>
            <ac:picMk id="17" creationId="{6746463D-C3EE-F192-C3FD-A29D01EEF979}"/>
          </ac:picMkLst>
        </pc:picChg>
      </pc:sldChg>
      <pc:sldChg chg="addSp delSp modSp new mod ord">
        <pc:chgData name="Brynn Borton" userId="247f15a87f646a31" providerId="LiveId" clId="{B180168E-F96E-4451-B1E7-F99453BA4CB6}" dt="2024-02-26T11:58:09.561" v="4842"/>
        <pc:sldMkLst>
          <pc:docMk/>
          <pc:sldMk cId="3860130125" sldId="279"/>
        </pc:sldMkLst>
        <pc:spChg chg="mod">
          <ac:chgData name="Brynn Borton" userId="247f15a87f646a31" providerId="LiveId" clId="{B180168E-F96E-4451-B1E7-F99453BA4CB6}" dt="2024-02-23T16:31:13.126" v="2206" actId="20577"/>
          <ac:spMkLst>
            <pc:docMk/>
            <pc:sldMk cId="3860130125" sldId="279"/>
            <ac:spMk id="2" creationId="{E42703E5-24C9-A08C-03E4-984AFF613BA6}"/>
          </ac:spMkLst>
        </pc:spChg>
        <pc:spChg chg="add mod">
          <ac:chgData name="Brynn Borton" userId="247f15a87f646a31" providerId="LiveId" clId="{B180168E-F96E-4451-B1E7-F99453BA4CB6}" dt="2024-02-23T17:03:25.001" v="2581" actId="1076"/>
          <ac:spMkLst>
            <pc:docMk/>
            <pc:sldMk cId="3860130125" sldId="279"/>
            <ac:spMk id="10" creationId="{A2C763B4-C1D5-24D1-DE82-7213FEE01180}"/>
          </ac:spMkLst>
        </pc:spChg>
        <pc:spChg chg="add mod">
          <ac:chgData name="Brynn Borton" userId="247f15a87f646a31" providerId="LiveId" clId="{B180168E-F96E-4451-B1E7-F99453BA4CB6}" dt="2024-02-23T17:03:25.001" v="2581" actId="1076"/>
          <ac:spMkLst>
            <pc:docMk/>
            <pc:sldMk cId="3860130125" sldId="279"/>
            <ac:spMk id="15" creationId="{4166720A-EC86-5CD1-0980-D4584711102A}"/>
          </ac:spMkLst>
        </pc:spChg>
        <pc:spChg chg="add mod">
          <ac:chgData name="Brynn Borton" userId="247f15a87f646a31" providerId="LiveId" clId="{B180168E-F96E-4451-B1E7-F99453BA4CB6}" dt="2024-02-23T17:03:25.001" v="2581" actId="1076"/>
          <ac:spMkLst>
            <pc:docMk/>
            <pc:sldMk cId="3860130125" sldId="279"/>
            <ac:spMk id="16" creationId="{96083105-89AB-4D4D-FEFE-51CB72A3214A}"/>
          </ac:spMkLst>
        </pc:spChg>
        <pc:spChg chg="add mod">
          <ac:chgData name="Brynn Borton" userId="247f15a87f646a31" providerId="LiveId" clId="{B180168E-F96E-4451-B1E7-F99453BA4CB6}" dt="2024-02-23T17:03:25.001" v="2581" actId="1076"/>
          <ac:spMkLst>
            <pc:docMk/>
            <pc:sldMk cId="3860130125" sldId="279"/>
            <ac:spMk id="17" creationId="{6E636A21-6E41-87C3-9E0C-F24F4F7FD0DB}"/>
          </ac:spMkLst>
        </pc:spChg>
        <pc:spChg chg="add mod">
          <ac:chgData name="Brynn Borton" userId="247f15a87f646a31" providerId="LiveId" clId="{B180168E-F96E-4451-B1E7-F99453BA4CB6}" dt="2024-02-23T17:03:25.001" v="2581" actId="1076"/>
          <ac:spMkLst>
            <pc:docMk/>
            <pc:sldMk cId="3860130125" sldId="279"/>
            <ac:spMk id="18" creationId="{1BF18066-3C99-1305-C398-D0A97B91306F}"/>
          </ac:spMkLst>
        </pc:spChg>
        <pc:spChg chg="add del">
          <ac:chgData name="Brynn Borton" userId="247f15a87f646a31" providerId="LiveId" clId="{B180168E-F96E-4451-B1E7-F99453BA4CB6}" dt="2024-02-23T16:39:01.642" v="2382" actId="478"/>
          <ac:spMkLst>
            <pc:docMk/>
            <pc:sldMk cId="3860130125" sldId="279"/>
            <ac:spMk id="21" creationId="{A433B626-9B56-20D3-7790-B50164EBF991}"/>
          </ac:spMkLst>
        </pc:spChg>
        <pc:spChg chg="add mod">
          <ac:chgData name="Brynn Borton" userId="247f15a87f646a31" providerId="LiveId" clId="{B180168E-F96E-4451-B1E7-F99453BA4CB6}" dt="2024-02-23T17:03:25.001" v="2581" actId="1076"/>
          <ac:spMkLst>
            <pc:docMk/>
            <pc:sldMk cId="3860130125" sldId="279"/>
            <ac:spMk id="23" creationId="{EB864855-3596-330E-0332-51009A3C2C50}"/>
          </ac:spMkLst>
        </pc:spChg>
        <pc:grpChg chg="add mod">
          <ac:chgData name="Brynn Borton" userId="247f15a87f646a31" providerId="LiveId" clId="{B180168E-F96E-4451-B1E7-F99453BA4CB6}" dt="2024-02-23T17:03:25.001" v="2581" actId="1076"/>
          <ac:grpSpMkLst>
            <pc:docMk/>
            <pc:sldMk cId="3860130125" sldId="279"/>
            <ac:grpSpMk id="26" creationId="{7B1982F3-D37B-B75B-49EE-465091273372}"/>
          </ac:grpSpMkLst>
        </pc:grpChg>
        <pc:picChg chg="add del mod">
          <ac:chgData name="Brynn Borton" userId="247f15a87f646a31" providerId="LiveId" clId="{B180168E-F96E-4451-B1E7-F99453BA4CB6}" dt="2024-02-23T16:37:52.778" v="2371" actId="478"/>
          <ac:picMkLst>
            <pc:docMk/>
            <pc:sldMk cId="3860130125" sldId="279"/>
            <ac:picMk id="19" creationId="{460776E2-FE23-9DA7-E787-148CA947510B}"/>
          </ac:picMkLst>
        </pc:picChg>
        <pc:picChg chg="add del mod">
          <ac:chgData name="Brynn Borton" userId="247f15a87f646a31" providerId="LiveId" clId="{B180168E-F96E-4451-B1E7-F99453BA4CB6}" dt="2024-02-23T16:37:52.778" v="2371" actId="478"/>
          <ac:picMkLst>
            <pc:docMk/>
            <pc:sldMk cId="3860130125" sldId="279"/>
            <ac:picMk id="20" creationId="{7C6E062D-1DD7-591D-4345-CEC0C4536088}"/>
          </ac:picMkLst>
        </pc:picChg>
        <pc:picChg chg="add del mod">
          <ac:chgData name="Brynn Borton" userId="247f15a87f646a31" providerId="LiveId" clId="{B180168E-F96E-4451-B1E7-F99453BA4CB6}" dt="2024-02-23T16:44:40.919" v="2434" actId="478"/>
          <ac:picMkLst>
            <pc:docMk/>
            <pc:sldMk cId="3860130125" sldId="279"/>
            <ac:picMk id="22" creationId="{A5588DB3-1054-3F46-57E6-4B055E412FCA}"/>
          </ac:picMkLst>
        </pc:picChg>
        <pc:picChg chg="add del mod">
          <ac:chgData name="Brynn Borton" userId="247f15a87f646a31" providerId="LiveId" clId="{B180168E-F96E-4451-B1E7-F99453BA4CB6}" dt="2024-02-23T17:03:25.001" v="2581" actId="1076"/>
          <ac:picMkLst>
            <pc:docMk/>
            <pc:sldMk cId="3860130125" sldId="279"/>
            <ac:picMk id="1026" creationId="{460776E2-FE23-9DA7-E787-148CA947510B}"/>
          </ac:picMkLst>
        </pc:picChg>
        <pc:picChg chg="add del mod">
          <ac:chgData name="Brynn Borton" userId="247f15a87f646a31" providerId="LiveId" clId="{B180168E-F96E-4451-B1E7-F99453BA4CB6}" dt="2024-02-23T17:03:25.001" v="2581" actId="1076"/>
          <ac:picMkLst>
            <pc:docMk/>
            <pc:sldMk cId="3860130125" sldId="279"/>
            <ac:picMk id="1028" creationId="{7C6E062D-1DD7-591D-4345-CEC0C4536088}"/>
          </ac:picMkLst>
        </pc:picChg>
        <pc:picChg chg="add del mod">
          <ac:chgData name="Brynn Borton" userId="247f15a87f646a31" providerId="LiveId" clId="{B180168E-F96E-4451-B1E7-F99453BA4CB6}" dt="2024-02-23T17:03:25.001" v="2581" actId="1076"/>
          <ac:picMkLst>
            <pc:docMk/>
            <pc:sldMk cId="3860130125" sldId="279"/>
            <ac:picMk id="1030" creationId="{B764A6D5-55CE-8DEC-71F1-5C6967BFE6B4}"/>
          </ac:picMkLst>
        </pc:picChg>
        <pc:picChg chg="add mod">
          <ac:chgData name="Brynn Borton" userId="247f15a87f646a31" providerId="LiveId" clId="{B180168E-F96E-4451-B1E7-F99453BA4CB6}" dt="2024-02-23T17:03:25.001" v="2581" actId="1076"/>
          <ac:picMkLst>
            <pc:docMk/>
            <pc:sldMk cId="3860130125" sldId="279"/>
            <ac:picMk id="1034" creationId="{F71BDEFD-FF04-B095-AF09-DF84B97F3CAA}"/>
          </ac:picMkLst>
        </pc:picChg>
        <pc:picChg chg="add mod">
          <ac:chgData name="Brynn Borton" userId="247f15a87f646a31" providerId="LiveId" clId="{B180168E-F96E-4451-B1E7-F99453BA4CB6}" dt="2024-02-23T17:03:25.001" v="2581" actId="1076"/>
          <ac:picMkLst>
            <pc:docMk/>
            <pc:sldMk cId="3860130125" sldId="279"/>
            <ac:picMk id="1036" creationId="{92892E44-ACA0-AB47-52CE-9D2A52C83D8B}"/>
          </ac:picMkLst>
        </pc:picChg>
        <pc:picChg chg="add mod">
          <ac:chgData name="Brynn Borton" userId="247f15a87f646a31" providerId="LiveId" clId="{B180168E-F96E-4451-B1E7-F99453BA4CB6}" dt="2024-02-23T17:03:25.001" v="2581" actId="1076"/>
          <ac:picMkLst>
            <pc:docMk/>
            <pc:sldMk cId="3860130125" sldId="279"/>
            <ac:picMk id="1038" creationId="{82B5BBD9-BCE3-416D-BB8A-EAD39891F815}"/>
          </ac:picMkLst>
        </pc:picChg>
        <pc:picChg chg="add mod">
          <ac:chgData name="Brynn Borton" userId="247f15a87f646a31" providerId="LiveId" clId="{B180168E-F96E-4451-B1E7-F99453BA4CB6}" dt="2024-02-23T17:03:25.001" v="2581" actId="1076"/>
          <ac:picMkLst>
            <pc:docMk/>
            <pc:sldMk cId="3860130125" sldId="279"/>
            <ac:picMk id="1040" creationId="{F172D2D7-E3A7-234E-9BC4-268292D9E4F1}"/>
          </ac:picMkLst>
        </pc:picChg>
        <pc:picChg chg="add mod">
          <ac:chgData name="Brynn Borton" userId="247f15a87f646a31" providerId="LiveId" clId="{B180168E-F96E-4451-B1E7-F99453BA4CB6}" dt="2024-02-23T17:03:25.001" v="2581" actId="1076"/>
          <ac:picMkLst>
            <pc:docMk/>
            <pc:sldMk cId="3860130125" sldId="279"/>
            <ac:picMk id="1042" creationId="{0E24D901-417B-1CE2-90B0-4B89EB453524}"/>
          </ac:picMkLst>
        </pc:picChg>
        <pc:picChg chg="add mod">
          <ac:chgData name="Brynn Borton" userId="247f15a87f646a31" providerId="LiveId" clId="{B180168E-F96E-4451-B1E7-F99453BA4CB6}" dt="2024-02-23T17:03:25.001" v="2581" actId="1076"/>
          <ac:picMkLst>
            <pc:docMk/>
            <pc:sldMk cId="3860130125" sldId="279"/>
            <ac:picMk id="1044" creationId="{1D37FD4D-8685-23A3-2B19-9F1CE5AD63AD}"/>
          </ac:picMkLst>
        </pc:picChg>
        <pc:picChg chg="add mod">
          <ac:chgData name="Brynn Borton" userId="247f15a87f646a31" providerId="LiveId" clId="{B180168E-F96E-4451-B1E7-F99453BA4CB6}" dt="2024-02-23T17:03:25.001" v="2581" actId="1076"/>
          <ac:picMkLst>
            <pc:docMk/>
            <pc:sldMk cId="3860130125" sldId="279"/>
            <ac:picMk id="1046" creationId="{5F630F3F-C350-48F5-F35D-6815A88DCE3C}"/>
          </ac:picMkLst>
        </pc:picChg>
        <pc:picChg chg="add mod">
          <ac:chgData name="Brynn Borton" userId="247f15a87f646a31" providerId="LiveId" clId="{B180168E-F96E-4451-B1E7-F99453BA4CB6}" dt="2024-02-23T17:03:25.001" v="2581" actId="1076"/>
          <ac:picMkLst>
            <pc:docMk/>
            <pc:sldMk cId="3860130125" sldId="279"/>
            <ac:picMk id="1048" creationId="{B9DEEF16-CAF8-DA1F-9656-2550A961742A}"/>
          </ac:picMkLst>
        </pc:picChg>
        <pc:picChg chg="add mod">
          <ac:chgData name="Brynn Borton" userId="247f15a87f646a31" providerId="LiveId" clId="{B180168E-F96E-4451-B1E7-F99453BA4CB6}" dt="2024-02-23T17:03:25.001" v="2581" actId="1076"/>
          <ac:picMkLst>
            <pc:docMk/>
            <pc:sldMk cId="3860130125" sldId="279"/>
            <ac:picMk id="1050" creationId="{C15F2DC4-6B1F-B295-0EEF-2C8F65BE7527}"/>
          </ac:picMkLst>
        </pc:picChg>
        <pc:picChg chg="add del mod">
          <ac:chgData name="Brynn Borton" userId="247f15a87f646a31" providerId="LiveId" clId="{B180168E-F96E-4451-B1E7-F99453BA4CB6}" dt="2024-02-23T17:03:25.001" v="2581" actId="1076"/>
          <ac:picMkLst>
            <pc:docMk/>
            <pc:sldMk cId="3860130125" sldId="279"/>
            <ac:picMk id="1052" creationId="{7BFE3A2C-ABAB-E772-2FCE-E09098F66F07}"/>
          </ac:picMkLst>
        </pc:picChg>
        <pc:picChg chg="add mod">
          <ac:chgData name="Brynn Borton" userId="247f15a87f646a31" providerId="LiveId" clId="{B180168E-F96E-4451-B1E7-F99453BA4CB6}" dt="2024-02-23T17:03:25.001" v="2581" actId="1076"/>
          <ac:picMkLst>
            <pc:docMk/>
            <pc:sldMk cId="3860130125" sldId="279"/>
            <ac:picMk id="1054" creationId="{F1669FE4-3923-B94F-BCEF-867EC064E692}"/>
          </ac:picMkLst>
        </pc:picChg>
        <pc:picChg chg="add mod">
          <ac:chgData name="Brynn Borton" userId="247f15a87f646a31" providerId="LiveId" clId="{B180168E-F96E-4451-B1E7-F99453BA4CB6}" dt="2024-02-23T17:04:19.646" v="2584" actId="1076"/>
          <ac:picMkLst>
            <pc:docMk/>
            <pc:sldMk cId="3860130125" sldId="279"/>
            <ac:picMk id="1056" creationId="{EEA75844-1520-1090-0F56-E4CCCC18711E}"/>
          </ac:picMkLst>
        </pc:picChg>
        <pc:picChg chg="add mod">
          <ac:chgData name="Brynn Borton" userId="247f15a87f646a31" providerId="LiveId" clId="{B180168E-F96E-4451-B1E7-F99453BA4CB6}" dt="2024-02-23T17:04:13.869" v="2582" actId="1076"/>
          <ac:picMkLst>
            <pc:docMk/>
            <pc:sldMk cId="3860130125" sldId="279"/>
            <ac:picMk id="1058" creationId="{6D65203D-5C1D-3213-2228-C77D8E416F8D}"/>
          </ac:picMkLst>
        </pc:picChg>
        <pc:picChg chg="add mod">
          <ac:chgData name="Brynn Borton" userId="247f15a87f646a31" providerId="LiveId" clId="{B180168E-F96E-4451-B1E7-F99453BA4CB6}" dt="2024-02-23T17:03:25.001" v="2581" actId="1076"/>
          <ac:picMkLst>
            <pc:docMk/>
            <pc:sldMk cId="3860130125" sldId="279"/>
            <ac:picMk id="1060" creationId="{3A2A463A-45A3-A9FF-4DE9-1CFD7F9510B3}"/>
          </ac:picMkLst>
        </pc:picChg>
        <pc:picChg chg="add mod">
          <ac:chgData name="Brynn Borton" userId="247f15a87f646a31" providerId="LiveId" clId="{B180168E-F96E-4451-B1E7-F99453BA4CB6}" dt="2024-02-23T17:04:18.291" v="2583" actId="1076"/>
          <ac:picMkLst>
            <pc:docMk/>
            <pc:sldMk cId="3860130125" sldId="279"/>
            <ac:picMk id="1062" creationId="{2DF9AF46-D153-4DCC-6449-D7E909272F23}"/>
          </ac:picMkLst>
        </pc:picChg>
        <pc:picChg chg="add mod">
          <ac:chgData name="Brynn Borton" userId="247f15a87f646a31" providerId="LiveId" clId="{B180168E-F96E-4451-B1E7-F99453BA4CB6}" dt="2024-02-23T17:03:25.001" v="2581" actId="1076"/>
          <ac:picMkLst>
            <pc:docMk/>
            <pc:sldMk cId="3860130125" sldId="279"/>
            <ac:picMk id="1064" creationId="{CB69D1CF-0B0B-9330-52B8-5EDE1B279159}"/>
          </ac:picMkLst>
        </pc:picChg>
        <pc:picChg chg="add mod">
          <ac:chgData name="Brynn Borton" userId="247f15a87f646a31" providerId="LiveId" clId="{B180168E-F96E-4451-B1E7-F99453BA4CB6}" dt="2024-02-23T17:03:25.001" v="2581" actId="1076"/>
          <ac:picMkLst>
            <pc:docMk/>
            <pc:sldMk cId="3860130125" sldId="279"/>
            <ac:picMk id="1066" creationId="{734A7E53-4327-9FCE-7B46-3B0420AB7C4F}"/>
          </ac:picMkLst>
        </pc:picChg>
        <pc:picChg chg="add mod">
          <ac:chgData name="Brynn Borton" userId="247f15a87f646a31" providerId="LiveId" clId="{B180168E-F96E-4451-B1E7-F99453BA4CB6}" dt="2024-02-23T17:03:25.001" v="2581" actId="1076"/>
          <ac:picMkLst>
            <pc:docMk/>
            <pc:sldMk cId="3860130125" sldId="279"/>
            <ac:picMk id="1068" creationId="{809C7D08-90AF-61BC-AE19-AB06E43FA479}"/>
          </ac:picMkLst>
        </pc:picChg>
        <pc:picChg chg="add mod">
          <ac:chgData name="Brynn Borton" userId="247f15a87f646a31" providerId="LiveId" clId="{B180168E-F96E-4451-B1E7-F99453BA4CB6}" dt="2024-02-23T17:05:11.510" v="2590" actId="14100"/>
          <ac:picMkLst>
            <pc:docMk/>
            <pc:sldMk cId="3860130125" sldId="279"/>
            <ac:picMk id="1070" creationId="{A3448463-2311-220A-905D-A61EAADBD063}"/>
          </ac:picMkLst>
        </pc:picChg>
        <pc:cxnChg chg="add mod">
          <ac:chgData name="Brynn Borton" userId="247f15a87f646a31" providerId="LiveId" clId="{B180168E-F96E-4451-B1E7-F99453BA4CB6}" dt="2024-02-23T17:03:25.001" v="2581" actId="1076"/>
          <ac:cxnSpMkLst>
            <pc:docMk/>
            <pc:sldMk cId="3860130125" sldId="279"/>
            <ac:cxnSpMk id="4" creationId="{8D505C73-97E1-1189-F0F4-199A62FC3CD2}"/>
          </ac:cxnSpMkLst>
        </pc:cxnChg>
        <pc:cxnChg chg="add mod">
          <ac:chgData name="Brynn Borton" userId="247f15a87f646a31" providerId="LiveId" clId="{B180168E-F96E-4451-B1E7-F99453BA4CB6}" dt="2024-02-23T17:03:25.001" v="2581" actId="1076"/>
          <ac:cxnSpMkLst>
            <pc:docMk/>
            <pc:sldMk cId="3860130125" sldId="279"/>
            <ac:cxnSpMk id="7" creationId="{8FBE112C-44D6-E21C-D273-A528FD28C3DE}"/>
          </ac:cxnSpMkLst>
        </pc:cxnChg>
      </pc:sldChg>
      <pc:sldChg chg="addSp delSp modSp new mod modAnim">
        <pc:chgData name="Brynn Borton" userId="247f15a87f646a31" providerId="LiveId" clId="{B180168E-F96E-4451-B1E7-F99453BA4CB6}" dt="2024-02-23T17:37:09.228" v="3368" actId="1076"/>
        <pc:sldMkLst>
          <pc:docMk/>
          <pc:sldMk cId="1730428818" sldId="280"/>
        </pc:sldMkLst>
        <pc:spChg chg="mod">
          <ac:chgData name="Brynn Borton" userId="247f15a87f646a31" providerId="LiveId" clId="{B180168E-F96E-4451-B1E7-F99453BA4CB6}" dt="2024-02-23T17:36:12.871" v="3255" actId="1076"/>
          <ac:spMkLst>
            <pc:docMk/>
            <pc:sldMk cId="1730428818" sldId="280"/>
            <ac:spMk id="2" creationId="{6F7F4A40-438C-1568-FFB6-5979AFEB6A48}"/>
          </ac:spMkLst>
        </pc:spChg>
        <pc:spChg chg="add mod">
          <ac:chgData name="Brynn Borton" userId="247f15a87f646a31" providerId="LiveId" clId="{B180168E-F96E-4451-B1E7-F99453BA4CB6}" dt="2024-02-23T17:33:36.651" v="3245" actId="164"/>
          <ac:spMkLst>
            <pc:docMk/>
            <pc:sldMk cId="1730428818" sldId="280"/>
            <ac:spMk id="3" creationId="{F6C81A05-28DC-FB55-F78F-738EF645CBAF}"/>
          </ac:spMkLst>
        </pc:spChg>
        <pc:spChg chg="add mod">
          <ac:chgData name="Brynn Borton" userId="247f15a87f646a31" providerId="LiveId" clId="{B180168E-F96E-4451-B1E7-F99453BA4CB6}" dt="2024-02-23T17:33:00.685" v="3242" actId="1076"/>
          <ac:spMkLst>
            <pc:docMk/>
            <pc:sldMk cId="1730428818" sldId="280"/>
            <ac:spMk id="4" creationId="{B321FF23-944C-10AB-C38A-C71CB1FEC6E3}"/>
          </ac:spMkLst>
        </pc:spChg>
        <pc:spChg chg="add mod">
          <ac:chgData name="Brynn Borton" userId="247f15a87f646a31" providerId="LiveId" clId="{B180168E-F96E-4451-B1E7-F99453BA4CB6}" dt="2024-02-23T17:33:00.685" v="3242" actId="1076"/>
          <ac:spMkLst>
            <pc:docMk/>
            <pc:sldMk cId="1730428818" sldId="280"/>
            <ac:spMk id="5" creationId="{B4C18BC1-6AC6-AAF7-FC7E-5EDE01C098DC}"/>
          </ac:spMkLst>
        </pc:spChg>
        <pc:spChg chg="add del mod">
          <ac:chgData name="Brynn Borton" userId="247f15a87f646a31" providerId="LiveId" clId="{B180168E-F96E-4451-B1E7-F99453BA4CB6}" dt="2024-02-23T17:11:15.659" v="2686" actId="478"/>
          <ac:spMkLst>
            <pc:docMk/>
            <pc:sldMk cId="1730428818" sldId="280"/>
            <ac:spMk id="7" creationId="{4DFE6E97-6436-82B4-C3FB-F489DA9EA4C1}"/>
          </ac:spMkLst>
        </pc:spChg>
        <pc:spChg chg="add mod">
          <ac:chgData name="Brynn Borton" userId="247f15a87f646a31" providerId="LiveId" clId="{B180168E-F96E-4451-B1E7-F99453BA4CB6}" dt="2024-02-23T17:33:00.685" v="3242" actId="1076"/>
          <ac:spMkLst>
            <pc:docMk/>
            <pc:sldMk cId="1730428818" sldId="280"/>
            <ac:spMk id="9" creationId="{48BF76DC-ACF8-1D42-0838-D36F372AB32E}"/>
          </ac:spMkLst>
        </pc:spChg>
        <pc:spChg chg="mod">
          <ac:chgData name="Brynn Borton" userId="247f15a87f646a31" providerId="LiveId" clId="{B180168E-F96E-4451-B1E7-F99453BA4CB6}" dt="2024-02-23T17:33:00.685" v="3242" actId="1076"/>
          <ac:spMkLst>
            <pc:docMk/>
            <pc:sldMk cId="1730428818" sldId="280"/>
            <ac:spMk id="12" creationId="{229B0173-7509-9D52-BA41-4968CFF8BD59}"/>
          </ac:spMkLst>
        </pc:spChg>
        <pc:spChg chg="mod">
          <ac:chgData name="Brynn Borton" userId="247f15a87f646a31" providerId="LiveId" clId="{B180168E-F96E-4451-B1E7-F99453BA4CB6}" dt="2024-02-23T17:33:00.685" v="3242" actId="1076"/>
          <ac:spMkLst>
            <pc:docMk/>
            <pc:sldMk cId="1730428818" sldId="280"/>
            <ac:spMk id="14" creationId="{5D200B9D-0F84-211F-FB4A-8BEA3F8BAC5B}"/>
          </ac:spMkLst>
        </pc:spChg>
        <pc:spChg chg="mod">
          <ac:chgData name="Brynn Borton" userId="247f15a87f646a31" providerId="LiveId" clId="{B180168E-F96E-4451-B1E7-F99453BA4CB6}" dt="2024-02-23T17:33:00.685" v="3242" actId="1076"/>
          <ac:spMkLst>
            <pc:docMk/>
            <pc:sldMk cId="1730428818" sldId="280"/>
            <ac:spMk id="16" creationId="{5601C65A-CF2D-373E-78B9-C78B67128CE7}"/>
          </ac:spMkLst>
        </pc:spChg>
        <pc:spChg chg="mod">
          <ac:chgData name="Brynn Borton" userId="247f15a87f646a31" providerId="LiveId" clId="{B180168E-F96E-4451-B1E7-F99453BA4CB6}" dt="2024-02-23T17:33:00.685" v="3242" actId="1076"/>
          <ac:spMkLst>
            <pc:docMk/>
            <pc:sldMk cId="1730428818" sldId="280"/>
            <ac:spMk id="18" creationId="{C0345065-D5BC-28B1-6B5F-7E40E9D9100A}"/>
          </ac:spMkLst>
        </pc:spChg>
        <pc:spChg chg="add mod">
          <ac:chgData name="Brynn Borton" userId="247f15a87f646a31" providerId="LiveId" clId="{B180168E-F96E-4451-B1E7-F99453BA4CB6}" dt="2024-02-23T17:33:36.651" v="3245" actId="164"/>
          <ac:spMkLst>
            <pc:docMk/>
            <pc:sldMk cId="1730428818" sldId="280"/>
            <ac:spMk id="19" creationId="{593BF637-6319-9A30-D0A1-07E9484573A1}"/>
          </ac:spMkLst>
        </pc:spChg>
        <pc:spChg chg="add mod">
          <ac:chgData name="Brynn Borton" userId="247f15a87f646a31" providerId="LiveId" clId="{B180168E-F96E-4451-B1E7-F99453BA4CB6}" dt="2024-02-23T17:33:36.651" v="3245" actId="164"/>
          <ac:spMkLst>
            <pc:docMk/>
            <pc:sldMk cId="1730428818" sldId="280"/>
            <ac:spMk id="21" creationId="{BC01B62F-299D-40DC-8CCD-0FA6A9A91059}"/>
          </ac:spMkLst>
        </pc:spChg>
        <pc:spChg chg="add mod">
          <ac:chgData name="Brynn Borton" userId="247f15a87f646a31" providerId="LiveId" clId="{B180168E-F96E-4451-B1E7-F99453BA4CB6}" dt="2024-02-23T17:33:36.651" v="3245" actId="164"/>
          <ac:spMkLst>
            <pc:docMk/>
            <pc:sldMk cId="1730428818" sldId="280"/>
            <ac:spMk id="22" creationId="{6664992D-83FA-19DC-9E90-914A8A009017}"/>
          </ac:spMkLst>
        </pc:spChg>
        <pc:spChg chg="add mod">
          <ac:chgData name="Brynn Borton" userId="247f15a87f646a31" providerId="LiveId" clId="{B180168E-F96E-4451-B1E7-F99453BA4CB6}" dt="2024-02-23T17:33:36.651" v="3245" actId="164"/>
          <ac:spMkLst>
            <pc:docMk/>
            <pc:sldMk cId="1730428818" sldId="280"/>
            <ac:spMk id="23" creationId="{32743610-611F-012B-9160-D17C81C16CB1}"/>
          </ac:spMkLst>
        </pc:spChg>
        <pc:spChg chg="add mod">
          <ac:chgData name="Brynn Borton" userId="247f15a87f646a31" providerId="LiveId" clId="{B180168E-F96E-4451-B1E7-F99453BA4CB6}" dt="2024-02-23T17:33:36.651" v="3245" actId="164"/>
          <ac:spMkLst>
            <pc:docMk/>
            <pc:sldMk cId="1730428818" sldId="280"/>
            <ac:spMk id="24" creationId="{285F04F7-6664-BB78-AC85-41630D2B63BF}"/>
          </ac:spMkLst>
        </pc:spChg>
        <pc:spChg chg="add mod">
          <ac:chgData name="Brynn Borton" userId="247f15a87f646a31" providerId="LiveId" clId="{B180168E-F96E-4451-B1E7-F99453BA4CB6}" dt="2024-02-23T17:33:36.651" v="3245" actId="164"/>
          <ac:spMkLst>
            <pc:docMk/>
            <pc:sldMk cId="1730428818" sldId="280"/>
            <ac:spMk id="25" creationId="{506F5E9B-6D75-BC08-FB37-7FEDB8F6C539}"/>
          </ac:spMkLst>
        </pc:spChg>
        <pc:spChg chg="add mod">
          <ac:chgData name="Brynn Borton" userId="247f15a87f646a31" providerId="LiveId" clId="{B180168E-F96E-4451-B1E7-F99453BA4CB6}" dt="2024-02-23T17:33:36.651" v="3245" actId="164"/>
          <ac:spMkLst>
            <pc:docMk/>
            <pc:sldMk cId="1730428818" sldId="280"/>
            <ac:spMk id="26" creationId="{41E4C623-ABB9-A947-4251-A940BD57CDD4}"/>
          </ac:spMkLst>
        </pc:spChg>
        <pc:spChg chg="add mod">
          <ac:chgData name="Brynn Borton" userId="247f15a87f646a31" providerId="LiveId" clId="{B180168E-F96E-4451-B1E7-F99453BA4CB6}" dt="2024-02-23T17:33:36.651" v="3245" actId="164"/>
          <ac:spMkLst>
            <pc:docMk/>
            <pc:sldMk cId="1730428818" sldId="280"/>
            <ac:spMk id="27" creationId="{20510E44-2AAE-09FC-F155-625E33D96907}"/>
          </ac:spMkLst>
        </pc:spChg>
        <pc:spChg chg="add mod">
          <ac:chgData name="Brynn Borton" userId="247f15a87f646a31" providerId="LiveId" clId="{B180168E-F96E-4451-B1E7-F99453BA4CB6}" dt="2024-02-23T17:33:45.928" v="3247" actId="164"/>
          <ac:spMkLst>
            <pc:docMk/>
            <pc:sldMk cId="1730428818" sldId="280"/>
            <ac:spMk id="28" creationId="{4B0602B9-9D44-6A0C-B022-27478CE2BE75}"/>
          </ac:spMkLst>
        </pc:spChg>
        <pc:spChg chg="add mod">
          <ac:chgData name="Brynn Borton" userId="247f15a87f646a31" providerId="LiveId" clId="{B180168E-F96E-4451-B1E7-F99453BA4CB6}" dt="2024-02-23T17:33:00.685" v="3242" actId="1076"/>
          <ac:spMkLst>
            <pc:docMk/>
            <pc:sldMk cId="1730428818" sldId="280"/>
            <ac:spMk id="29" creationId="{EA009885-3AC3-8256-74D4-F3BAB2BDDCDB}"/>
          </ac:spMkLst>
        </pc:spChg>
        <pc:spChg chg="add mod">
          <ac:chgData name="Brynn Borton" userId="247f15a87f646a31" providerId="LiveId" clId="{B180168E-F96E-4451-B1E7-F99453BA4CB6}" dt="2024-02-23T17:33:36.651" v="3245" actId="164"/>
          <ac:spMkLst>
            <pc:docMk/>
            <pc:sldMk cId="1730428818" sldId="280"/>
            <ac:spMk id="30" creationId="{B9959A94-8D57-9D62-EA63-FF1028CF935B}"/>
          </ac:spMkLst>
        </pc:spChg>
        <pc:spChg chg="add mod">
          <ac:chgData name="Brynn Borton" userId="247f15a87f646a31" providerId="LiveId" clId="{B180168E-F96E-4451-B1E7-F99453BA4CB6}" dt="2024-02-23T17:33:58.473" v="3249" actId="164"/>
          <ac:spMkLst>
            <pc:docMk/>
            <pc:sldMk cId="1730428818" sldId="280"/>
            <ac:spMk id="32" creationId="{D014BD75-D68A-FC1F-FC9B-87ACA159E96C}"/>
          </ac:spMkLst>
        </pc:spChg>
        <pc:spChg chg="add mod">
          <ac:chgData name="Brynn Borton" userId="247f15a87f646a31" providerId="LiveId" clId="{B180168E-F96E-4451-B1E7-F99453BA4CB6}" dt="2024-02-23T17:33:58.473" v="3249" actId="164"/>
          <ac:spMkLst>
            <pc:docMk/>
            <pc:sldMk cId="1730428818" sldId="280"/>
            <ac:spMk id="38" creationId="{A8DEABBA-56CF-21B0-BF9D-A070613A7CC6}"/>
          </ac:spMkLst>
        </pc:spChg>
        <pc:spChg chg="add mod">
          <ac:chgData name="Brynn Borton" userId="247f15a87f646a31" providerId="LiveId" clId="{B180168E-F96E-4451-B1E7-F99453BA4CB6}" dt="2024-02-23T17:33:58.473" v="3249" actId="164"/>
          <ac:spMkLst>
            <pc:docMk/>
            <pc:sldMk cId="1730428818" sldId="280"/>
            <ac:spMk id="39" creationId="{A2B70570-D194-23D5-1978-0F21F0E6A9B8}"/>
          </ac:spMkLst>
        </pc:spChg>
        <pc:spChg chg="add mod">
          <ac:chgData name="Brynn Borton" userId="247f15a87f646a31" providerId="LiveId" clId="{B180168E-F96E-4451-B1E7-F99453BA4CB6}" dt="2024-02-23T17:33:58.473" v="3249" actId="164"/>
          <ac:spMkLst>
            <pc:docMk/>
            <pc:sldMk cId="1730428818" sldId="280"/>
            <ac:spMk id="40" creationId="{FE0D6ECA-6AF6-316B-9386-92D064FB6765}"/>
          </ac:spMkLst>
        </pc:spChg>
        <pc:spChg chg="add mod">
          <ac:chgData name="Brynn Borton" userId="247f15a87f646a31" providerId="LiveId" clId="{B180168E-F96E-4451-B1E7-F99453BA4CB6}" dt="2024-02-23T17:33:58.473" v="3249" actId="164"/>
          <ac:spMkLst>
            <pc:docMk/>
            <pc:sldMk cId="1730428818" sldId="280"/>
            <ac:spMk id="41" creationId="{4526A4CD-E4CA-866E-FBAB-7147190814D8}"/>
          </ac:spMkLst>
        </pc:spChg>
        <pc:spChg chg="add mod">
          <ac:chgData name="Brynn Borton" userId="247f15a87f646a31" providerId="LiveId" clId="{B180168E-F96E-4451-B1E7-F99453BA4CB6}" dt="2024-02-23T17:34:09.414" v="3251" actId="164"/>
          <ac:spMkLst>
            <pc:docMk/>
            <pc:sldMk cId="1730428818" sldId="280"/>
            <ac:spMk id="42" creationId="{5B08E7D0-4CF9-393C-AC1D-290EBA5D433C}"/>
          </ac:spMkLst>
        </pc:spChg>
        <pc:spChg chg="add mod">
          <ac:chgData name="Brynn Borton" userId="247f15a87f646a31" providerId="LiveId" clId="{B180168E-F96E-4451-B1E7-F99453BA4CB6}" dt="2024-02-23T17:34:09.414" v="3251" actId="164"/>
          <ac:spMkLst>
            <pc:docMk/>
            <pc:sldMk cId="1730428818" sldId="280"/>
            <ac:spMk id="43" creationId="{90379D77-8CE7-F9AD-1CEC-7A10B0FADA27}"/>
          </ac:spMkLst>
        </pc:spChg>
        <pc:spChg chg="add mod">
          <ac:chgData name="Brynn Borton" userId="247f15a87f646a31" providerId="LiveId" clId="{B180168E-F96E-4451-B1E7-F99453BA4CB6}" dt="2024-02-23T17:34:09.414" v="3251" actId="164"/>
          <ac:spMkLst>
            <pc:docMk/>
            <pc:sldMk cId="1730428818" sldId="280"/>
            <ac:spMk id="46" creationId="{0C6E0C7A-C294-CB59-5FE8-A6516740E137}"/>
          </ac:spMkLst>
        </pc:spChg>
        <pc:spChg chg="add mod">
          <ac:chgData name="Brynn Borton" userId="247f15a87f646a31" providerId="LiveId" clId="{B180168E-F96E-4451-B1E7-F99453BA4CB6}" dt="2024-02-23T17:34:09.414" v="3251" actId="164"/>
          <ac:spMkLst>
            <pc:docMk/>
            <pc:sldMk cId="1730428818" sldId="280"/>
            <ac:spMk id="47" creationId="{E0F72BF1-E246-C654-600E-59BF3488D741}"/>
          </ac:spMkLst>
        </pc:spChg>
        <pc:spChg chg="add mod">
          <ac:chgData name="Brynn Borton" userId="247f15a87f646a31" providerId="LiveId" clId="{B180168E-F96E-4451-B1E7-F99453BA4CB6}" dt="2024-02-23T17:34:18.319" v="3253" actId="164"/>
          <ac:spMkLst>
            <pc:docMk/>
            <pc:sldMk cId="1730428818" sldId="280"/>
            <ac:spMk id="48" creationId="{5AB05BA9-DA99-D18C-6CA0-5D8127A7C96E}"/>
          </ac:spMkLst>
        </pc:spChg>
        <pc:spChg chg="add mod">
          <ac:chgData name="Brynn Borton" userId="247f15a87f646a31" providerId="LiveId" clId="{B180168E-F96E-4451-B1E7-F99453BA4CB6}" dt="2024-02-23T17:34:18.319" v="3253" actId="164"/>
          <ac:spMkLst>
            <pc:docMk/>
            <pc:sldMk cId="1730428818" sldId="280"/>
            <ac:spMk id="49" creationId="{DF5341D0-100C-DAAF-EF84-2636B0F0C060}"/>
          </ac:spMkLst>
        </pc:spChg>
        <pc:spChg chg="add mod">
          <ac:chgData name="Brynn Borton" userId="247f15a87f646a31" providerId="LiveId" clId="{B180168E-F96E-4451-B1E7-F99453BA4CB6}" dt="2024-02-23T17:34:18.319" v="3253" actId="164"/>
          <ac:spMkLst>
            <pc:docMk/>
            <pc:sldMk cId="1730428818" sldId="280"/>
            <ac:spMk id="55" creationId="{0474650B-13F7-A9B1-DC66-F0CB5433F660}"/>
          </ac:spMkLst>
        </pc:spChg>
        <pc:spChg chg="add mod">
          <ac:chgData name="Brynn Borton" userId="247f15a87f646a31" providerId="LiveId" clId="{B180168E-F96E-4451-B1E7-F99453BA4CB6}" dt="2024-02-23T17:34:18.319" v="3253" actId="164"/>
          <ac:spMkLst>
            <pc:docMk/>
            <pc:sldMk cId="1730428818" sldId="280"/>
            <ac:spMk id="56" creationId="{75A63563-E0E5-43A3-35CE-316D9E89F5C0}"/>
          </ac:spMkLst>
        </pc:spChg>
        <pc:spChg chg="add mod">
          <ac:chgData name="Brynn Borton" userId="247f15a87f646a31" providerId="LiveId" clId="{B180168E-F96E-4451-B1E7-F99453BA4CB6}" dt="2024-02-23T17:37:09.228" v="3368" actId="1076"/>
          <ac:spMkLst>
            <pc:docMk/>
            <pc:sldMk cId="1730428818" sldId="280"/>
            <ac:spMk id="63" creationId="{919405D9-9E9C-EA22-C08C-5330C596FC4F}"/>
          </ac:spMkLst>
        </pc:spChg>
        <pc:grpChg chg="add mod">
          <ac:chgData name="Brynn Borton" userId="247f15a87f646a31" providerId="LiveId" clId="{B180168E-F96E-4451-B1E7-F99453BA4CB6}" dt="2024-02-23T17:33:36.651" v="3245" actId="164"/>
          <ac:grpSpMkLst>
            <pc:docMk/>
            <pc:sldMk cId="1730428818" sldId="280"/>
            <ac:grpSpMk id="10" creationId="{D3F588A4-C521-2F93-6682-A78A535CF08F}"/>
          </ac:grpSpMkLst>
        </pc:grpChg>
        <pc:grpChg chg="add mod">
          <ac:chgData name="Brynn Borton" userId="247f15a87f646a31" providerId="LiveId" clId="{B180168E-F96E-4451-B1E7-F99453BA4CB6}" dt="2024-02-23T17:33:36.651" v="3245" actId="164"/>
          <ac:grpSpMkLst>
            <pc:docMk/>
            <pc:sldMk cId="1730428818" sldId="280"/>
            <ac:grpSpMk id="11" creationId="{DCFA9E1C-D4C0-9AE1-5036-AC0F98D89B7B}"/>
          </ac:grpSpMkLst>
        </pc:grpChg>
        <pc:grpChg chg="add mod">
          <ac:chgData name="Brynn Borton" userId="247f15a87f646a31" providerId="LiveId" clId="{B180168E-F96E-4451-B1E7-F99453BA4CB6}" dt="2024-02-23T17:33:36.651" v="3245" actId="164"/>
          <ac:grpSpMkLst>
            <pc:docMk/>
            <pc:sldMk cId="1730428818" sldId="280"/>
            <ac:grpSpMk id="15" creationId="{1568A942-ED93-2640-4BE9-35AEF2072CB4}"/>
          </ac:grpSpMkLst>
        </pc:grpChg>
        <pc:grpChg chg="add mod">
          <ac:chgData name="Brynn Borton" userId="247f15a87f646a31" providerId="LiveId" clId="{B180168E-F96E-4451-B1E7-F99453BA4CB6}" dt="2024-02-23T17:33:58.473" v="3249" actId="164"/>
          <ac:grpSpMkLst>
            <pc:docMk/>
            <pc:sldMk cId="1730428818" sldId="280"/>
            <ac:grpSpMk id="31" creationId="{FF3C0534-B509-2A57-D36B-EAC40D42963A}"/>
          </ac:grpSpMkLst>
        </pc:grpChg>
        <pc:grpChg chg="add mod">
          <ac:chgData name="Brynn Borton" userId="247f15a87f646a31" providerId="LiveId" clId="{B180168E-F96E-4451-B1E7-F99453BA4CB6}" dt="2024-02-23T17:33:45.928" v="3247" actId="164"/>
          <ac:grpSpMkLst>
            <pc:docMk/>
            <pc:sldMk cId="1730428818" sldId="280"/>
            <ac:grpSpMk id="37" creationId="{A59BFE9C-9A0E-5C6D-8E68-9591D1222DC9}"/>
          </ac:grpSpMkLst>
        </pc:grpChg>
        <pc:grpChg chg="add mod">
          <ac:chgData name="Brynn Borton" userId="247f15a87f646a31" providerId="LiveId" clId="{B180168E-F96E-4451-B1E7-F99453BA4CB6}" dt="2024-02-23T17:34:18.319" v="3253" actId="164"/>
          <ac:grpSpMkLst>
            <pc:docMk/>
            <pc:sldMk cId="1730428818" sldId="280"/>
            <ac:grpSpMk id="50" creationId="{FFBB1223-B85E-742C-0AF7-329C5683F795}"/>
          </ac:grpSpMkLst>
        </pc:grpChg>
        <pc:grpChg chg="add mod">
          <ac:chgData name="Brynn Borton" userId="247f15a87f646a31" providerId="LiveId" clId="{B180168E-F96E-4451-B1E7-F99453BA4CB6}" dt="2024-02-23T17:33:15.457" v="3243" actId="164"/>
          <ac:grpSpMkLst>
            <pc:docMk/>
            <pc:sldMk cId="1730428818" sldId="280"/>
            <ac:grpSpMk id="57" creationId="{2D3194E4-5132-E5B3-E417-F0B26B7145D8}"/>
          </ac:grpSpMkLst>
        </pc:grpChg>
        <pc:grpChg chg="add mod">
          <ac:chgData name="Brynn Borton" userId="247f15a87f646a31" providerId="LiveId" clId="{B180168E-F96E-4451-B1E7-F99453BA4CB6}" dt="2024-02-23T17:33:36.651" v="3245" actId="164"/>
          <ac:grpSpMkLst>
            <pc:docMk/>
            <pc:sldMk cId="1730428818" sldId="280"/>
            <ac:grpSpMk id="58" creationId="{D9D768E7-8A2A-B5CC-4E34-C2C8E9833FFD}"/>
          </ac:grpSpMkLst>
        </pc:grpChg>
        <pc:grpChg chg="add mod">
          <ac:chgData name="Brynn Borton" userId="247f15a87f646a31" providerId="LiveId" clId="{B180168E-F96E-4451-B1E7-F99453BA4CB6}" dt="2024-02-23T17:33:45.928" v="3247" actId="164"/>
          <ac:grpSpMkLst>
            <pc:docMk/>
            <pc:sldMk cId="1730428818" sldId="280"/>
            <ac:grpSpMk id="59" creationId="{8BE643E5-98E9-B24A-2AB4-A4D6B226B75E}"/>
          </ac:grpSpMkLst>
        </pc:grpChg>
        <pc:grpChg chg="add mod">
          <ac:chgData name="Brynn Borton" userId="247f15a87f646a31" providerId="LiveId" clId="{B180168E-F96E-4451-B1E7-F99453BA4CB6}" dt="2024-02-23T17:33:58.473" v="3249" actId="164"/>
          <ac:grpSpMkLst>
            <pc:docMk/>
            <pc:sldMk cId="1730428818" sldId="280"/>
            <ac:grpSpMk id="60" creationId="{1EC4A03E-9CDF-3186-6B06-737408B13250}"/>
          </ac:grpSpMkLst>
        </pc:grpChg>
        <pc:grpChg chg="add mod">
          <ac:chgData name="Brynn Borton" userId="247f15a87f646a31" providerId="LiveId" clId="{B180168E-F96E-4451-B1E7-F99453BA4CB6}" dt="2024-02-23T17:34:09.414" v="3251" actId="164"/>
          <ac:grpSpMkLst>
            <pc:docMk/>
            <pc:sldMk cId="1730428818" sldId="280"/>
            <ac:grpSpMk id="61" creationId="{70643963-4DE8-5314-AA60-25F45DFB2F8A}"/>
          </ac:grpSpMkLst>
        </pc:grpChg>
        <pc:grpChg chg="add mod">
          <ac:chgData name="Brynn Borton" userId="247f15a87f646a31" providerId="LiveId" clId="{B180168E-F96E-4451-B1E7-F99453BA4CB6}" dt="2024-02-23T17:34:18.319" v="3253" actId="164"/>
          <ac:grpSpMkLst>
            <pc:docMk/>
            <pc:sldMk cId="1730428818" sldId="280"/>
            <ac:grpSpMk id="62" creationId="{3256767A-3CFB-6F39-3E20-3AE7CF541D60}"/>
          </ac:grpSpMkLst>
        </pc:grpChg>
        <pc:picChg chg="add mod">
          <ac:chgData name="Brynn Borton" userId="247f15a87f646a31" providerId="LiveId" clId="{B180168E-F96E-4451-B1E7-F99453BA4CB6}" dt="2024-02-23T17:33:00.685" v="3242" actId="1076"/>
          <ac:picMkLst>
            <pc:docMk/>
            <pc:sldMk cId="1730428818" sldId="280"/>
            <ac:picMk id="6" creationId="{F8FF00C9-06A0-EA07-988A-B89E0FDE8153}"/>
          </ac:picMkLst>
        </pc:picChg>
        <pc:picChg chg="mod">
          <ac:chgData name="Brynn Borton" userId="247f15a87f646a31" providerId="LiveId" clId="{B180168E-F96E-4451-B1E7-F99453BA4CB6}" dt="2024-02-23T17:33:00.685" v="3242" actId="1076"/>
          <ac:picMkLst>
            <pc:docMk/>
            <pc:sldMk cId="1730428818" sldId="280"/>
            <ac:picMk id="13" creationId="{DAA93468-D890-DB14-3D41-5F82E57DD2C5}"/>
          </ac:picMkLst>
        </pc:picChg>
        <pc:picChg chg="mod">
          <ac:chgData name="Brynn Borton" userId="247f15a87f646a31" providerId="LiveId" clId="{B180168E-F96E-4451-B1E7-F99453BA4CB6}" dt="2024-02-23T17:33:00.685" v="3242" actId="1076"/>
          <ac:picMkLst>
            <pc:docMk/>
            <pc:sldMk cId="1730428818" sldId="280"/>
            <ac:picMk id="17" creationId="{A75845B9-0985-6498-BCAD-0943A3000722}"/>
          </ac:picMkLst>
        </pc:picChg>
        <pc:picChg chg="add del mod">
          <ac:chgData name="Brynn Borton" userId="247f15a87f646a31" providerId="LiveId" clId="{B180168E-F96E-4451-B1E7-F99453BA4CB6}" dt="2024-02-23T17:15:18.116" v="2774" actId="478"/>
          <ac:picMkLst>
            <pc:docMk/>
            <pc:sldMk cId="1730428818" sldId="280"/>
            <ac:picMk id="20" creationId="{E34A7304-8573-2ED4-2DD0-07B28BE51B23}"/>
          </ac:picMkLst>
        </pc:picChg>
        <pc:picChg chg="add mod">
          <ac:chgData name="Brynn Borton" userId="247f15a87f646a31" providerId="LiveId" clId="{B180168E-F96E-4451-B1E7-F99453BA4CB6}" dt="2024-02-23T17:33:00.685" v="3242" actId="1076"/>
          <ac:picMkLst>
            <pc:docMk/>
            <pc:sldMk cId="1730428818" sldId="280"/>
            <ac:picMk id="33" creationId="{E0BEB333-60CD-2A83-BCD5-578A1B261ACF}"/>
          </ac:picMkLst>
        </pc:picChg>
        <pc:picChg chg="add mod">
          <ac:chgData name="Brynn Borton" userId="247f15a87f646a31" providerId="LiveId" clId="{B180168E-F96E-4451-B1E7-F99453BA4CB6}" dt="2024-02-23T17:33:00.685" v="3242" actId="1076"/>
          <ac:picMkLst>
            <pc:docMk/>
            <pc:sldMk cId="1730428818" sldId="280"/>
            <ac:picMk id="34" creationId="{30BCD628-904F-250A-3188-4AE265243029}"/>
          </ac:picMkLst>
        </pc:picChg>
        <pc:picChg chg="add mod">
          <ac:chgData name="Brynn Borton" userId="247f15a87f646a31" providerId="LiveId" clId="{B180168E-F96E-4451-B1E7-F99453BA4CB6}" dt="2024-02-23T17:33:00.685" v="3242" actId="1076"/>
          <ac:picMkLst>
            <pc:docMk/>
            <pc:sldMk cId="1730428818" sldId="280"/>
            <ac:picMk id="35" creationId="{4CB96E7B-4AFA-8AC5-0978-F1621C275E2B}"/>
          </ac:picMkLst>
        </pc:picChg>
        <pc:picChg chg="add mod">
          <ac:chgData name="Brynn Borton" userId="247f15a87f646a31" providerId="LiveId" clId="{B180168E-F96E-4451-B1E7-F99453BA4CB6}" dt="2024-02-23T17:33:00.685" v="3242" actId="1076"/>
          <ac:picMkLst>
            <pc:docMk/>
            <pc:sldMk cId="1730428818" sldId="280"/>
            <ac:picMk id="36" creationId="{3CD037B3-4B91-BDA5-2561-11AAA0837F6E}"/>
          </ac:picMkLst>
        </pc:picChg>
        <pc:picChg chg="add mod">
          <ac:chgData name="Brynn Borton" userId="247f15a87f646a31" providerId="LiveId" clId="{B180168E-F96E-4451-B1E7-F99453BA4CB6}" dt="2024-02-23T17:34:09.414" v="3251" actId="164"/>
          <ac:picMkLst>
            <pc:docMk/>
            <pc:sldMk cId="1730428818" sldId="280"/>
            <ac:picMk id="45" creationId="{92A60333-5891-B716-3E89-89256F3411A0}"/>
          </ac:picMkLst>
        </pc:picChg>
        <pc:picChg chg="mod">
          <ac:chgData name="Brynn Borton" userId="247f15a87f646a31" providerId="LiveId" clId="{B180168E-F96E-4451-B1E7-F99453BA4CB6}" dt="2024-02-23T17:33:00.685" v="3242" actId="1076"/>
          <ac:picMkLst>
            <pc:docMk/>
            <pc:sldMk cId="1730428818" sldId="280"/>
            <ac:picMk id="51" creationId="{03E9377C-2F9C-71B9-2B67-16AA78AAFD1F}"/>
          </ac:picMkLst>
        </pc:picChg>
        <pc:picChg chg="mod">
          <ac:chgData name="Brynn Borton" userId="247f15a87f646a31" providerId="LiveId" clId="{B180168E-F96E-4451-B1E7-F99453BA4CB6}" dt="2024-02-23T17:33:00.685" v="3242" actId="1076"/>
          <ac:picMkLst>
            <pc:docMk/>
            <pc:sldMk cId="1730428818" sldId="280"/>
            <ac:picMk id="52" creationId="{3E506308-938F-7EB7-FB9A-E65548BF6E26}"/>
          </ac:picMkLst>
        </pc:picChg>
        <pc:picChg chg="mod">
          <ac:chgData name="Brynn Borton" userId="247f15a87f646a31" providerId="LiveId" clId="{B180168E-F96E-4451-B1E7-F99453BA4CB6}" dt="2024-02-23T17:33:00.685" v="3242" actId="1076"/>
          <ac:picMkLst>
            <pc:docMk/>
            <pc:sldMk cId="1730428818" sldId="280"/>
            <ac:picMk id="53" creationId="{4F921148-FC51-55E7-6F24-E1D58C05985A}"/>
          </ac:picMkLst>
        </pc:picChg>
        <pc:picChg chg="mod">
          <ac:chgData name="Brynn Borton" userId="247f15a87f646a31" providerId="LiveId" clId="{B180168E-F96E-4451-B1E7-F99453BA4CB6}" dt="2024-02-23T17:33:00.685" v="3242" actId="1076"/>
          <ac:picMkLst>
            <pc:docMk/>
            <pc:sldMk cId="1730428818" sldId="280"/>
            <ac:picMk id="54" creationId="{AEFE287D-FEF0-3571-3D9E-04E8DC82C81F}"/>
          </ac:picMkLst>
        </pc:picChg>
        <pc:picChg chg="add mod">
          <ac:chgData name="Brynn Borton" userId="247f15a87f646a31" providerId="LiveId" clId="{B180168E-F96E-4451-B1E7-F99453BA4CB6}" dt="2024-02-23T17:33:15.457" v="3243" actId="164"/>
          <ac:picMkLst>
            <pc:docMk/>
            <pc:sldMk cId="1730428818" sldId="280"/>
            <ac:picMk id="2050" creationId="{061887A2-571A-1F4E-FEDE-A208E245CBB7}"/>
          </ac:picMkLst>
        </pc:picChg>
        <pc:picChg chg="add mod">
          <ac:chgData name="Brynn Borton" userId="247f15a87f646a31" providerId="LiveId" clId="{B180168E-F96E-4451-B1E7-F99453BA4CB6}" dt="2024-02-23T17:33:15.457" v="3243" actId="164"/>
          <ac:picMkLst>
            <pc:docMk/>
            <pc:sldMk cId="1730428818" sldId="280"/>
            <ac:picMk id="2052" creationId="{2E498002-0426-FF99-7CA0-E9FA96B5E03C}"/>
          </ac:picMkLst>
        </pc:picChg>
        <pc:picChg chg="add mod">
          <ac:chgData name="Brynn Borton" userId="247f15a87f646a31" providerId="LiveId" clId="{B180168E-F96E-4451-B1E7-F99453BA4CB6}" dt="2024-02-23T17:33:15.457" v="3243" actId="164"/>
          <ac:picMkLst>
            <pc:docMk/>
            <pc:sldMk cId="1730428818" sldId="280"/>
            <ac:picMk id="2054" creationId="{F162844A-A83B-50C0-8C07-C06AEAFA12D7}"/>
          </ac:picMkLst>
        </pc:picChg>
        <pc:picChg chg="add mod">
          <ac:chgData name="Brynn Borton" userId="247f15a87f646a31" providerId="LiveId" clId="{B180168E-F96E-4451-B1E7-F99453BA4CB6}" dt="2024-02-23T17:33:15.457" v="3243" actId="164"/>
          <ac:picMkLst>
            <pc:docMk/>
            <pc:sldMk cId="1730428818" sldId="280"/>
            <ac:picMk id="2056" creationId="{61396F76-8C00-CE38-D669-A645C516F6FA}"/>
          </ac:picMkLst>
        </pc:picChg>
        <pc:picChg chg="add mod">
          <ac:chgData name="Brynn Borton" userId="247f15a87f646a31" providerId="LiveId" clId="{B180168E-F96E-4451-B1E7-F99453BA4CB6}" dt="2024-02-23T17:33:45.928" v="3247" actId="164"/>
          <ac:picMkLst>
            <pc:docMk/>
            <pc:sldMk cId="1730428818" sldId="280"/>
            <ac:picMk id="2058" creationId="{376898BA-1570-2A37-590A-CC6AC0CABAE4}"/>
          </ac:picMkLst>
        </pc:picChg>
      </pc:sldChg>
      <pc:sldChg chg="addSp modSp new mod modAnim">
        <pc:chgData name="Brynn Borton" userId="247f15a87f646a31" providerId="LiveId" clId="{B180168E-F96E-4451-B1E7-F99453BA4CB6}" dt="2024-02-26T12:17:16.372" v="4843"/>
        <pc:sldMkLst>
          <pc:docMk/>
          <pc:sldMk cId="3128253097" sldId="281"/>
        </pc:sldMkLst>
        <pc:spChg chg="mod">
          <ac:chgData name="Brynn Borton" userId="247f15a87f646a31" providerId="LiveId" clId="{B180168E-F96E-4451-B1E7-F99453BA4CB6}" dt="2024-02-23T17:45:07.049" v="3471" actId="20577"/>
          <ac:spMkLst>
            <pc:docMk/>
            <pc:sldMk cId="3128253097" sldId="281"/>
            <ac:spMk id="2" creationId="{DD8403B8-228C-2AA2-B92E-9916C5D69E7F}"/>
          </ac:spMkLst>
        </pc:spChg>
        <pc:spChg chg="add mod">
          <ac:chgData name="Brynn Borton" userId="247f15a87f646a31" providerId="LiveId" clId="{B180168E-F96E-4451-B1E7-F99453BA4CB6}" dt="2024-02-26T09:47:29.067" v="3665" actId="164"/>
          <ac:spMkLst>
            <pc:docMk/>
            <pc:sldMk cId="3128253097" sldId="281"/>
            <ac:spMk id="4" creationId="{4332FD51-6833-3D2A-5FAA-E176F34B49E2}"/>
          </ac:spMkLst>
        </pc:spChg>
        <pc:spChg chg="add mod">
          <ac:chgData name="Brynn Borton" userId="247f15a87f646a31" providerId="LiveId" clId="{B180168E-F96E-4451-B1E7-F99453BA4CB6}" dt="2024-02-26T09:47:29.067" v="3665" actId="164"/>
          <ac:spMkLst>
            <pc:docMk/>
            <pc:sldMk cId="3128253097" sldId="281"/>
            <ac:spMk id="6" creationId="{3B9DE2E2-5AAD-DE24-C582-BFAC02F134C8}"/>
          </ac:spMkLst>
        </pc:spChg>
        <pc:spChg chg="add mod">
          <ac:chgData name="Brynn Borton" userId="247f15a87f646a31" providerId="LiveId" clId="{B180168E-F96E-4451-B1E7-F99453BA4CB6}" dt="2024-02-26T09:47:29.067" v="3665" actId="164"/>
          <ac:spMkLst>
            <pc:docMk/>
            <pc:sldMk cId="3128253097" sldId="281"/>
            <ac:spMk id="7" creationId="{48A1F6B8-E7B9-0B1D-7499-8D40B2BB962E}"/>
          </ac:spMkLst>
        </pc:spChg>
        <pc:spChg chg="add mod">
          <ac:chgData name="Brynn Borton" userId="247f15a87f646a31" providerId="LiveId" clId="{B180168E-F96E-4451-B1E7-F99453BA4CB6}" dt="2024-02-26T09:47:29.067" v="3665" actId="164"/>
          <ac:spMkLst>
            <pc:docMk/>
            <pc:sldMk cId="3128253097" sldId="281"/>
            <ac:spMk id="8" creationId="{CBC05031-E1F9-2057-9F70-5CF8CF5B20ED}"/>
          </ac:spMkLst>
        </pc:spChg>
        <pc:spChg chg="add mod">
          <ac:chgData name="Brynn Borton" userId="247f15a87f646a31" providerId="LiveId" clId="{B180168E-F96E-4451-B1E7-F99453BA4CB6}" dt="2024-02-26T09:47:29.067" v="3665" actId="164"/>
          <ac:spMkLst>
            <pc:docMk/>
            <pc:sldMk cId="3128253097" sldId="281"/>
            <ac:spMk id="9" creationId="{A4332214-01CC-9E0B-F2D6-2F625CB39706}"/>
          </ac:spMkLst>
        </pc:spChg>
        <pc:spChg chg="add mod">
          <ac:chgData name="Brynn Borton" userId="247f15a87f646a31" providerId="LiveId" clId="{B180168E-F96E-4451-B1E7-F99453BA4CB6}" dt="2024-02-26T09:47:29.067" v="3665" actId="164"/>
          <ac:spMkLst>
            <pc:docMk/>
            <pc:sldMk cId="3128253097" sldId="281"/>
            <ac:spMk id="10" creationId="{F547E23A-22A1-FA6D-C228-20C45DA83274}"/>
          </ac:spMkLst>
        </pc:spChg>
        <pc:spChg chg="add mod">
          <ac:chgData name="Brynn Borton" userId="247f15a87f646a31" providerId="LiveId" clId="{B180168E-F96E-4451-B1E7-F99453BA4CB6}" dt="2024-02-26T09:47:29.067" v="3665" actId="164"/>
          <ac:spMkLst>
            <pc:docMk/>
            <pc:sldMk cId="3128253097" sldId="281"/>
            <ac:spMk id="11" creationId="{D401D655-921B-7688-F43B-9C13CECB6B8D}"/>
          </ac:spMkLst>
        </pc:spChg>
        <pc:spChg chg="add mod">
          <ac:chgData name="Brynn Borton" userId="247f15a87f646a31" providerId="LiveId" clId="{B180168E-F96E-4451-B1E7-F99453BA4CB6}" dt="2024-02-26T09:47:29.067" v="3665" actId="164"/>
          <ac:spMkLst>
            <pc:docMk/>
            <pc:sldMk cId="3128253097" sldId="281"/>
            <ac:spMk id="12" creationId="{63202229-1798-4D5B-FC50-39CF49C1C000}"/>
          </ac:spMkLst>
        </pc:spChg>
        <pc:spChg chg="add mod">
          <ac:chgData name="Brynn Borton" userId="247f15a87f646a31" providerId="LiveId" clId="{B180168E-F96E-4451-B1E7-F99453BA4CB6}" dt="2024-02-26T09:47:50.240" v="3667" actId="164"/>
          <ac:spMkLst>
            <pc:docMk/>
            <pc:sldMk cId="3128253097" sldId="281"/>
            <ac:spMk id="14" creationId="{B37F2018-F482-DAB3-3F5F-3A16B86E6047}"/>
          </ac:spMkLst>
        </pc:spChg>
        <pc:spChg chg="add mod">
          <ac:chgData name="Brynn Borton" userId="247f15a87f646a31" providerId="LiveId" clId="{B180168E-F96E-4451-B1E7-F99453BA4CB6}" dt="2024-02-26T09:47:50.240" v="3667" actId="164"/>
          <ac:spMkLst>
            <pc:docMk/>
            <pc:sldMk cId="3128253097" sldId="281"/>
            <ac:spMk id="15" creationId="{4576C91F-862D-3C6F-69CA-D8149EBDD4F1}"/>
          </ac:spMkLst>
        </pc:spChg>
        <pc:spChg chg="add mod">
          <ac:chgData name="Brynn Borton" userId="247f15a87f646a31" providerId="LiveId" clId="{B180168E-F96E-4451-B1E7-F99453BA4CB6}" dt="2024-02-26T09:47:50.240" v="3667" actId="164"/>
          <ac:spMkLst>
            <pc:docMk/>
            <pc:sldMk cId="3128253097" sldId="281"/>
            <ac:spMk id="16" creationId="{829AF113-03AA-1891-2DC7-ACD856BDA802}"/>
          </ac:spMkLst>
        </pc:spChg>
        <pc:spChg chg="add mod">
          <ac:chgData name="Brynn Borton" userId="247f15a87f646a31" providerId="LiveId" clId="{B180168E-F96E-4451-B1E7-F99453BA4CB6}" dt="2024-02-26T09:47:50.240" v="3667" actId="164"/>
          <ac:spMkLst>
            <pc:docMk/>
            <pc:sldMk cId="3128253097" sldId="281"/>
            <ac:spMk id="17" creationId="{10E08ACF-8676-B219-69E6-3B64A663145B}"/>
          </ac:spMkLst>
        </pc:spChg>
        <pc:spChg chg="add mod">
          <ac:chgData name="Brynn Borton" userId="247f15a87f646a31" providerId="LiveId" clId="{B180168E-F96E-4451-B1E7-F99453BA4CB6}" dt="2024-02-26T09:47:50.240" v="3667" actId="164"/>
          <ac:spMkLst>
            <pc:docMk/>
            <pc:sldMk cId="3128253097" sldId="281"/>
            <ac:spMk id="34" creationId="{21195DDA-22F2-3CA3-F21C-EE4828D0807F}"/>
          </ac:spMkLst>
        </pc:spChg>
        <pc:spChg chg="add mod">
          <ac:chgData name="Brynn Borton" userId="247f15a87f646a31" providerId="LiveId" clId="{B180168E-F96E-4451-B1E7-F99453BA4CB6}" dt="2024-02-26T09:47:50.240" v="3667" actId="164"/>
          <ac:spMkLst>
            <pc:docMk/>
            <pc:sldMk cId="3128253097" sldId="281"/>
            <ac:spMk id="35" creationId="{4F9F5D13-9700-CE61-21AF-C046B8285EAC}"/>
          </ac:spMkLst>
        </pc:spChg>
        <pc:spChg chg="add mod">
          <ac:chgData name="Brynn Borton" userId="247f15a87f646a31" providerId="LiveId" clId="{B180168E-F96E-4451-B1E7-F99453BA4CB6}" dt="2024-02-26T09:47:50.240" v="3667" actId="164"/>
          <ac:spMkLst>
            <pc:docMk/>
            <pc:sldMk cId="3128253097" sldId="281"/>
            <ac:spMk id="36" creationId="{8B4D363E-402B-B170-A4AC-9BDB64E3BFA2}"/>
          </ac:spMkLst>
        </pc:spChg>
        <pc:spChg chg="add mod">
          <ac:chgData name="Brynn Borton" userId="247f15a87f646a31" providerId="LiveId" clId="{B180168E-F96E-4451-B1E7-F99453BA4CB6}" dt="2024-02-26T09:47:50.240" v="3667" actId="164"/>
          <ac:spMkLst>
            <pc:docMk/>
            <pc:sldMk cId="3128253097" sldId="281"/>
            <ac:spMk id="37" creationId="{DE2A8E1B-068B-0E81-3706-FD15EED24E96}"/>
          </ac:spMkLst>
        </pc:spChg>
        <pc:spChg chg="add mod">
          <ac:chgData name="Brynn Borton" userId="247f15a87f646a31" providerId="LiveId" clId="{B180168E-F96E-4451-B1E7-F99453BA4CB6}" dt="2024-02-26T09:47:50.240" v="3667" actId="164"/>
          <ac:spMkLst>
            <pc:docMk/>
            <pc:sldMk cId="3128253097" sldId="281"/>
            <ac:spMk id="39" creationId="{75400AA8-2EB3-1726-FC66-612462D4EDAD}"/>
          </ac:spMkLst>
        </pc:spChg>
        <pc:spChg chg="add mod">
          <ac:chgData name="Brynn Borton" userId="247f15a87f646a31" providerId="LiveId" clId="{B180168E-F96E-4451-B1E7-F99453BA4CB6}" dt="2024-02-26T09:47:50.240" v="3667" actId="164"/>
          <ac:spMkLst>
            <pc:docMk/>
            <pc:sldMk cId="3128253097" sldId="281"/>
            <ac:spMk id="40" creationId="{99215262-51EE-0147-E8CC-33803EBCA79B}"/>
          </ac:spMkLst>
        </pc:spChg>
        <pc:spChg chg="add mod">
          <ac:chgData name="Brynn Borton" userId="247f15a87f646a31" providerId="LiveId" clId="{B180168E-F96E-4451-B1E7-F99453BA4CB6}" dt="2024-02-26T09:47:50.240" v="3667" actId="164"/>
          <ac:spMkLst>
            <pc:docMk/>
            <pc:sldMk cId="3128253097" sldId="281"/>
            <ac:spMk id="41" creationId="{A49A688B-7D62-D83D-5630-BCC5D984AF24}"/>
          </ac:spMkLst>
        </pc:spChg>
        <pc:spChg chg="add mod">
          <ac:chgData name="Brynn Borton" userId="247f15a87f646a31" providerId="LiveId" clId="{B180168E-F96E-4451-B1E7-F99453BA4CB6}" dt="2024-02-26T09:47:50.240" v="3667" actId="164"/>
          <ac:spMkLst>
            <pc:docMk/>
            <pc:sldMk cId="3128253097" sldId="281"/>
            <ac:spMk id="42" creationId="{D162DBB3-33A0-F782-DF8E-14F53B1A51E0}"/>
          </ac:spMkLst>
        </pc:spChg>
        <pc:spChg chg="add mod">
          <ac:chgData name="Brynn Borton" userId="247f15a87f646a31" providerId="LiveId" clId="{B180168E-F96E-4451-B1E7-F99453BA4CB6}" dt="2024-02-26T09:47:50.240" v="3667" actId="164"/>
          <ac:spMkLst>
            <pc:docMk/>
            <pc:sldMk cId="3128253097" sldId="281"/>
            <ac:spMk id="43" creationId="{1257E65B-5C03-80E2-2104-439378151E33}"/>
          </ac:spMkLst>
        </pc:spChg>
        <pc:spChg chg="add mod">
          <ac:chgData name="Brynn Borton" userId="247f15a87f646a31" providerId="LiveId" clId="{B180168E-F96E-4451-B1E7-F99453BA4CB6}" dt="2024-02-26T09:47:50.240" v="3667" actId="164"/>
          <ac:spMkLst>
            <pc:docMk/>
            <pc:sldMk cId="3128253097" sldId="281"/>
            <ac:spMk id="44" creationId="{DB1E1064-328B-3D1B-1936-8C8013A8C362}"/>
          </ac:spMkLst>
        </pc:spChg>
        <pc:spChg chg="add mod">
          <ac:chgData name="Brynn Borton" userId="247f15a87f646a31" providerId="LiveId" clId="{B180168E-F96E-4451-B1E7-F99453BA4CB6}" dt="2024-02-26T09:47:50.240" v="3667" actId="164"/>
          <ac:spMkLst>
            <pc:docMk/>
            <pc:sldMk cId="3128253097" sldId="281"/>
            <ac:spMk id="45" creationId="{98BDBB27-ECF1-3063-68CF-AAB1D51B425A}"/>
          </ac:spMkLst>
        </pc:spChg>
        <pc:spChg chg="add mod">
          <ac:chgData name="Brynn Borton" userId="247f15a87f646a31" providerId="LiveId" clId="{B180168E-F96E-4451-B1E7-F99453BA4CB6}" dt="2024-02-26T09:47:50.240" v="3667" actId="164"/>
          <ac:spMkLst>
            <pc:docMk/>
            <pc:sldMk cId="3128253097" sldId="281"/>
            <ac:spMk id="46" creationId="{BE88A23E-3666-020B-6809-AE98463E6B4F}"/>
          </ac:spMkLst>
        </pc:spChg>
        <pc:grpChg chg="add mod">
          <ac:chgData name="Brynn Borton" userId="247f15a87f646a31" providerId="LiveId" clId="{B180168E-F96E-4451-B1E7-F99453BA4CB6}" dt="2024-02-26T09:47:29.067" v="3665" actId="164"/>
          <ac:grpSpMkLst>
            <pc:docMk/>
            <pc:sldMk cId="3128253097" sldId="281"/>
            <ac:grpSpMk id="47" creationId="{1FED42D9-8FC3-F497-3886-603F4DC3A8CF}"/>
          </ac:grpSpMkLst>
        </pc:grpChg>
        <pc:grpChg chg="add mod">
          <ac:chgData name="Brynn Borton" userId="247f15a87f646a31" providerId="LiveId" clId="{B180168E-F96E-4451-B1E7-F99453BA4CB6}" dt="2024-02-26T09:47:50.240" v="3667" actId="164"/>
          <ac:grpSpMkLst>
            <pc:docMk/>
            <pc:sldMk cId="3128253097" sldId="281"/>
            <ac:grpSpMk id="48" creationId="{088AEA0F-8E96-66AA-0D41-7C22A8707E5A}"/>
          </ac:grpSpMkLst>
        </pc:grpChg>
        <pc:picChg chg="add mod">
          <ac:chgData name="Brynn Borton" userId="247f15a87f646a31" providerId="LiveId" clId="{B180168E-F96E-4451-B1E7-F99453BA4CB6}" dt="2024-02-26T09:47:29.067" v="3665" actId="164"/>
          <ac:picMkLst>
            <pc:docMk/>
            <pc:sldMk cId="3128253097" sldId="281"/>
            <ac:picMk id="3" creationId="{9AE68877-0D05-A4E4-BDD0-736CC919D839}"/>
          </ac:picMkLst>
        </pc:picChg>
        <pc:picChg chg="add mod">
          <ac:chgData name="Brynn Borton" userId="247f15a87f646a31" providerId="LiveId" clId="{B180168E-F96E-4451-B1E7-F99453BA4CB6}" dt="2024-02-26T09:47:29.067" v="3665" actId="164"/>
          <ac:picMkLst>
            <pc:docMk/>
            <pc:sldMk cId="3128253097" sldId="281"/>
            <ac:picMk id="5" creationId="{0F1F0F14-8706-46C1-5AA5-4728AF17C3AA}"/>
          </ac:picMkLst>
        </pc:picChg>
        <pc:picChg chg="add mod">
          <ac:chgData name="Brynn Borton" userId="247f15a87f646a31" providerId="LiveId" clId="{B180168E-F96E-4451-B1E7-F99453BA4CB6}" dt="2024-02-26T09:47:50.240" v="3667" actId="164"/>
          <ac:picMkLst>
            <pc:docMk/>
            <pc:sldMk cId="3128253097" sldId="281"/>
            <ac:picMk id="13" creationId="{B5FD8452-2C77-2C2D-A74B-B6E40C4B8588}"/>
          </ac:picMkLst>
        </pc:picChg>
        <pc:picChg chg="add mod">
          <ac:chgData name="Brynn Borton" userId="247f15a87f646a31" providerId="LiveId" clId="{B180168E-F96E-4451-B1E7-F99453BA4CB6}" dt="2024-02-26T09:47:50.240" v="3667" actId="164"/>
          <ac:picMkLst>
            <pc:docMk/>
            <pc:sldMk cId="3128253097" sldId="281"/>
            <ac:picMk id="18" creationId="{08D6EA7A-B808-969E-C14A-E98FBF021589}"/>
          </ac:picMkLst>
        </pc:picChg>
        <pc:picChg chg="add mod">
          <ac:chgData name="Brynn Borton" userId="247f15a87f646a31" providerId="LiveId" clId="{B180168E-F96E-4451-B1E7-F99453BA4CB6}" dt="2024-02-26T09:47:50.240" v="3667" actId="164"/>
          <ac:picMkLst>
            <pc:docMk/>
            <pc:sldMk cId="3128253097" sldId="281"/>
            <ac:picMk id="19" creationId="{7624C8FD-4C5F-650F-E095-E1C5EB01A96D}"/>
          </ac:picMkLst>
        </pc:picChg>
        <pc:picChg chg="add mod">
          <ac:chgData name="Brynn Borton" userId="247f15a87f646a31" providerId="LiveId" clId="{B180168E-F96E-4451-B1E7-F99453BA4CB6}" dt="2024-02-26T09:47:50.240" v="3667" actId="164"/>
          <ac:picMkLst>
            <pc:docMk/>
            <pc:sldMk cId="3128253097" sldId="281"/>
            <ac:picMk id="20" creationId="{89709303-4804-C8CD-01B0-AE84B6274111}"/>
          </ac:picMkLst>
        </pc:picChg>
        <pc:picChg chg="add mod">
          <ac:chgData name="Brynn Borton" userId="247f15a87f646a31" providerId="LiveId" clId="{B180168E-F96E-4451-B1E7-F99453BA4CB6}" dt="2024-02-26T09:47:50.240" v="3667" actId="164"/>
          <ac:picMkLst>
            <pc:docMk/>
            <pc:sldMk cId="3128253097" sldId="281"/>
            <ac:picMk id="21" creationId="{9C9724E0-D86C-4655-A3C3-34D63D590C1E}"/>
          </ac:picMkLst>
        </pc:picChg>
        <pc:picChg chg="add mod">
          <ac:chgData name="Brynn Borton" userId="247f15a87f646a31" providerId="LiveId" clId="{B180168E-F96E-4451-B1E7-F99453BA4CB6}" dt="2024-02-26T09:47:50.240" v="3667" actId="164"/>
          <ac:picMkLst>
            <pc:docMk/>
            <pc:sldMk cId="3128253097" sldId="281"/>
            <ac:picMk id="22" creationId="{4F68BBE7-BCCF-AA88-F493-2074C099088F}"/>
          </ac:picMkLst>
        </pc:picChg>
        <pc:picChg chg="add mod">
          <ac:chgData name="Brynn Borton" userId="247f15a87f646a31" providerId="LiveId" clId="{B180168E-F96E-4451-B1E7-F99453BA4CB6}" dt="2024-02-26T09:47:50.240" v="3667" actId="164"/>
          <ac:picMkLst>
            <pc:docMk/>
            <pc:sldMk cId="3128253097" sldId="281"/>
            <ac:picMk id="23" creationId="{44E77C35-59ED-869E-B7D2-EEF13FF3B811}"/>
          </ac:picMkLst>
        </pc:picChg>
        <pc:picChg chg="add mod">
          <ac:chgData name="Brynn Borton" userId="247f15a87f646a31" providerId="LiveId" clId="{B180168E-F96E-4451-B1E7-F99453BA4CB6}" dt="2024-02-26T09:47:50.240" v="3667" actId="164"/>
          <ac:picMkLst>
            <pc:docMk/>
            <pc:sldMk cId="3128253097" sldId="281"/>
            <ac:picMk id="24" creationId="{B1439A42-FDEB-97BA-8E5A-154736508B4E}"/>
          </ac:picMkLst>
        </pc:picChg>
        <pc:picChg chg="add mod">
          <ac:chgData name="Brynn Borton" userId="247f15a87f646a31" providerId="LiveId" clId="{B180168E-F96E-4451-B1E7-F99453BA4CB6}" dt="2024-02-26T09:47:50.240" v="3667" actId="164"/>
          <ac:picMkLst>
            <pc:docMk/>
            <pc:sldMk cId="3128253097" sldId="281"/>
            <ac:picMk id="25" creationId="{CAD4E71C-0665-8559-B8C8-146D6C1081B7}"/>
          </ac:picMkLst>
        </pc:picChg>
        <pc:picChg chg="add mod">
          <ac:chgData name="Brynn Borton" userId="247f15a87f646a31" providerId="LiveId" clId="{B180168E-F96E-4451-B1E7-F99453BA4CB6}" dt="2024-02-26T09:47:50.240" v="3667" actId="164"/>
          <ac:picMkLst>
            <pc:docMk/>
            <pc:sldMk cId="3128253097" sldId="281"/>
            <ac:picMk id="26" creationId="{801F0B7F-67C9-66C6-40E0-5801993DFE84}"/>
          </ac:picMkLst>
        </pc:picChg>
        <pc:picChg chg="add mod">
          <ac:chgData name="Brynn Borton" userId="247f15a87f646a31" providerId="LiveId" clId="{B180168E-F96E-4451-B1E7-F99453BA4CB6}" dt="2024-02-26T09:47:50.240" v="3667" actId="164"/>
          <ac:picMkLst>
            <pc:docMk/>
            <pc:sldMk cId="3128253097" sldId="281"/>
            <ac:picMk id="27" creationId="{795BC2B6-1188-21B8-ECF4-049FF8F260B1}"/>
          </ac:picMkLst>
        </pc:picChg>
        <pc:picChg chg="add mod">
          <ac:chgData name="Brynn Borton" userId="247f15a87f646a31" providerId="LiveId" clId="{B180168E-F96E-4451-B1E7-F99453BA4CB6}" dt="2024-02-26T09:47:50.240" v="3667" actId="164"/>
          <ac:picMkLst>
            <pc:docMk/>
            <pc:sldMk cId="3128253097" sldId="281"/>
            <ac:picMk id="28" creationId="{6064E08A-A93F-351E-806D-C1C55A391322}"/>
          </ac:picMkLst>
        </pc:picChg>
        <pc:picChg chg="add mod">
          <ac:chgData name="Brynn Borton" userId="247f15a87f646a31" providerId="LiveId" clId="{B180168E-F96E-4451-B1E7-F99453BA4CB6}" dt="2024-02-26T09:47:50.240" v="3667" actId="164"/>
          <ac:picMkLst>
            <pc:docMk/>
            <pc:sldMk cId="3128253097" sldId="281"/>
            <ac:picMk id="29" creationId="{21DC7A55-3151-89CD-1C76-A68136A32681}"/>
          </ac:picMkLst>
        </pc:picChg>
        <pc:picChg chg="add mod">
          <ac:chgData name="Brynn Borton" userId="247f15a87f646a31" providerId="LiveId" clId="{B180168E-F96E-4451-B1E7-F99453BA4CB6}" dt="2024-02-26T09:47:50.240" v="3667" actId="164"/>
          <ac:picMkLst>
            <pc:docMk/>
            <pc:sldMk cId="3128253097" sldId="281"/>
            <ac:picMk id="30" creationId="{FD1C1A1A-F85C-7136-E599-F9697F6AB730}"/>
          </ac:picMkLst>
        </pc:picChg>
        <pc:picChg chg="add mod">
          <ac:chgData name="Brynn Borton" userId="247f15a87f646a31" providerId="LiveId" clId="{B180168E-F96E-4451-B1E7-F99453BA4CB6}" dt="2024-02-26T09:47:50.240" v="3667" actId="164"/>
          <ac:picMkLst>
            <pc:docMk/>
            <pc:sldMk cId="3128253097" sldId="281"/>
            <ac:picMk id="31" creationId="{C7639B6B-2D29-DE44-9EA9-A1FB9A92F350}"/>
          </ac:picMkLst>
        </pc:picChg>
        <pc:picChg chg="add mod">
          <ac:chgData name="Brynn Borton" userId="247f15a87f646a31" providerId="LiveId" clId="{B180168E-F96E-4451-B1E7-F99453BA4CB6}" dt="2024-02-26T09:47:50.240" v="3667" actId="164"/>
          <ac:picMkLst>
            <pc:docMk/>
            <pc:sldMk cId="3128253097" sldId="281"/>
            <ac:picMk id="32" creationId="{385F1F6A-714A-313F-AF66-4C06891F612F}"/>
          </ac:picMkLst>
        </pc:picChg>
        <pc:picChg chg="add mod">
          <ac:chgData name="Brynn Borton" userId="247f15a87f646a31" providerId="LiveId" clId="{B180168E-F96E-4451-B1E7-F99453BA4CB6}" dt="2024-02-26T09:47:50.240" v="3667" actId="164"/>
          <ac:picMkLst>
            <pc:docMk/>
            <pc:sldMk cId="3128253097" sldId="281"/>
            <ac:picMk id="33" creationId="{80B6F186-3C6C-5AD0-D783-400F941B4206}"/>
          </ac:picMkLst>
        </pc:picChg>
        <pc:picChg chg="add mod">
          <ac:chgData name="Brynn Borton" userId="247f15a87f646a31" providerId="LiveId" clId="{B180168E-F96E-4451-B1E7-F99453BA4CB6}" dt="2024-02-26T09:47:50.240" v="3667" actId="164"/>
          <ac:picMkLst>
            <pc:docMk/>
            <pc:sldMk cId="3128253097" sldId="281"/>
            <ac:picMk id="38" creationId="{998CF7C8-CD28-3E28-B94D-CAB80649085B}"/>
          </ac:picMkLst>
        </pc:picChg>
      </pc:sldChg>
      <pc:sldChg chg="addSp delSp modSp new del mod modAnim">
        <pc:chgData name="Brynn Borton" userId="247f15a87f646a31" providerId="LiveId" clId="{B180168E-F96E-4451-B1E7-F99453BA4CB6}" dt="2024-02-26T13:50:52.431" v="4844" actId="47"/>
        <pc:sldMkLst>
          <pc:docMk/>
          <pc:sldMk cId="4092646355" sldId="282"/>
        </pc:sldMkLst>
        <pc:spChg chg="mod">
          <ac:chgData name="Brynn Borton" userId="247f15a87f646a31" providerId="LiveId" clId="{B180168E-F96E-4451-B1E7-F99453BA4CB6}" dt="2024-02-23T17:51:52.842" v="3653" actId="20577"/>
          <ac:spMkLst>
            <pc:docMk/>
            <pc:sldMk cId="4092646355" sldId="282"/>
            <ac:spMk id="2" creationId="{BA8DC2E3-BAE7-DC70-3FC2-05F7370F31FD}"/>
          </ac:spMkLst>
        </pc:spChg>
        <pc:spChg chg="mod topLvl">
          <ac:chgData name="Brynn Borton" userId="247f15a87f646a31" providerId="LiveId" clId="{B180168E-F96E-4451-B1E7-F99453BA4CB6}" dt="2024-02-26T09:48:50.804" v="3671" actId="165"/>
          <ac:spMkLst>
            <pc:docMk/>
            <pc:sldMk cId="4092646355" sldId="282"/>
            <ac:spMk id="5" creationId="{9F9859C8-34B8-AAD3-1492-B782BD2A0839}"/>
          </ac:spMkLst>
        </pc:spChg>
        <pc:spChg chg="mod topLvl">
          <ac:chgData name="Brynn Borton" userId="247f15a87f646a31" providerId="LiveId" clId="{B180168E-F96E-4451-B1E7-F99453BA4CB6}" dt="2024-02-26T09:48:50.804" v="3671" actId="165"/>
          <ac:spMkLst>
            <pc:docMk/>
            <pc:sldMk cId="4092646355" sldId="282"/>
            <ac:spMk id="6" creationId="{E1476E67-5AEE-93BE-A51E-B1BA29548E66}"/>
          </ac:spMkLst>
        </pc:spChg>
        <pc:spChg chg="mod topLvl">
          <ac:chgData name="Brynn Borton" userId="247f15a87f646a31" providerId="LiveId" clId="{B180168E-F96E-4451-B1E7-F99453BA4CB6}" dt="2024-02-26T09:48:50.804" v="3671" actId="165"/>
          <ac:spMkLst>
            <pc:docMk/>
            <pc:sldMk cId="4092646355" sldId="282"/>
            <ac:spMk id="7" creationId="{B74F2FA3-9C2C-FAF9-2088-92CB64D2177D}"/>
          </ac:spMkLst>
        </pc:spChg>
        <pc:spChg chg="mod topLvl">
          <ac:chgData name="Brynn Borton" userId="247f15a87f646a31" providerId="LiveId" clId="{B180168E-F96E-4451-B1E7-F99453BA4CB6}" dt="2024-02-26T09:48:50.804" v="3671" actId="165"/>
          <ac:spMkLst>
            <pc:docMk/>
            <pc:sldMk cId="4092646355" sldId="282"/>
            <ac:spMk id="8" creationId="{E4A4218A-2279-6340-DFE3-0DA84AB4B994}"/>
          </ac:spMkLst>
        </pc:spChg>
        <pc:spChg chg="mod topLvl">
          <ac:chgData name="Brynn Borton" userId="247f15a87f646a31" providerId="LiveId" clId="{B180168E-F96E-4451-B1E7-F99453BA4CB6}" dt="2024-02-26T09:48:50.804" v="3671" actId="165"/>
          <ac:spMkLst>
            <pc:docMk/>
            <pc:sldMk cId="4092646355" sldId="282"/>
            <ac:spMk id="25" creationId="{DA31BD06-0D73-8388-A8FC-A8F5FE12BEB1}"/>
          </ac:spMkLst>
        </pc:spChg>
        <pc:spChg chg="mod topLvl">
          <ac:chgData name="Brynn Borton" userId="247f15a87f646a31" providerId="LiveId" clId="{B180168E-F96E-4451-B1E7-F99453BA4CB6}" dt="2024-02-26T09:48:50.804" v="3671" actId="165"/>
          <ac:spMkLst>
            <pc:docMk/>
            <pc:sldMk cId="4092646355" sldId="282"/>
            <ac:spMk id="26" creationId="{16E37703-FB60-5B2C-C276-5C1C223D3F1D}"/>
          </ac:spMkLst>
        </pc:spChg>
        <pc:spChg chg="mod topLvl">
          <ac:chgData name="Brynn Borton" userId="247f15a87f646a31" providerId="LiveId" clId="{B180168E-F96E-4451-B1E7-F99453BA4CB6}" dt="2024-02-26T09:48:50.804" v="3671" actId="165"/>
          <ac:spMkLst>
            <pc:docMk/>
            <pc:sldMk cId="4092646355" sldId="282"/>
            <ac:spMk id="27" creationId="{23C1D2DC-E80E-24A2-CF98-A36FD7397AC1}"/>
          </ac:spMkLst>
        </pc:spChg>
        <pc:spChg chg="mod topLvl">
          <ac:chgData name="Brynn Borton" userId="247f15a87f646a31" providerId="LiveId" clId="{B180168E-F96E-4451-B1E7-F99453BA4CB6}" dt="2024-02-26T09:48:50.804" v="3671" actId="165"/>
          <ac:spMkLst>
            <pc:docMk/>
            <pc:sldMk cId="4092646355" sldId="282"/>
            <ac:spMk id="28" creationId="{E97A29D3-83E2-2733-B220-5D2E72B10465}"/>
          </ac:spMkLst>
        </pc:spChg>
        <pc:spChg chg="mod topLvl">
          <ac:chgData name="Brynn Borton" userId="247f15a87f646a31" providerId="LiveId" clId="{B180168E-F96E-4451-B1E7-F99453BA4CB6}" dt="2024-02-26T09:48:50.804" v="3671" actId="165"/>
          <ac:spMkLst>
            <pc:docMk/>
            <pc:sldMk cId="4092646355" sldId="282"/>
            <ac:spMk id="30" creationId="{B6D5471A-5BF6-28EB-77FA-F2366879ACC6}"/>
          </ac:spMkLst>
        </pc:spChg>
        <pc:spChg chg="mod topLvl">
          <ac:chgData name="Brynn Borton" userId="247f15a87f646a31" providerId="LiveId" clId="{B180168E-F96E-4451-B1E7-F99453BA4CB6}" dt="2024-02-26T09:48:50.804" v="3671" actId="165"/>
          <ac:spMkLst>
            <pc:docMk/>
            <pc:sldMk cId="4092646355" sldId="282"/>
            <ac:spMk id="31" creationId="{1A128D6D-5409-89E7-D301-9C32D617901B}"/>
          </ac:spMkLst>
        </pc:spChg>
        <pc:spChg chg="mod topLvl">
          <ac:chgData name="Brynn Borton" userId="247f15a87f646a31" providerId="LiveId" clId="{B180168E-F96E-4451-B1E7-F99453BA4CB6}" dt="2024-02-26T09:48:50.804" v="3671" actId="165"/>
          <ac:spMkLst>
            <pc:docMk/>
            <pc:sldMk cId="4092646355" sldId="282"/>
            <ac:spMk id="32" creationId="{165BF27E-1C42-B88B-BC46-AB91446A02E7}"/>
          </ac:spMkLst>
        </pc:spChg>
        <pc:spChg chg="mod topLvl">
          <ac:chgData name="Brynn Borton" userId="247f15a87f646a31" providerId="LiveId" clId="{B180168E-F96E-4451-B1E7-F99453BA4CB6}" dt="2024-02-26T09:48:50.804" v="3671" actId="165"/>
          <ac:spMkLst>
            <pc:docMk/>
            <pc:sldMk cId="4092646355" sldId="282"/>
            <ac:spMk id="33" creationId="{62AB155E-D7C1-E018-826C-80EBE18A3C7F}"/>
          </ac:spMkLst>
        </pc:spChg>
        <pc:spChg chg="mod topLvl">
          <ac:chgData name="Brynn Borton" userId="247f15a87f646a31" providerId="LiveId" clId="{B180168E-F96E-4451-B1E7-F99453BA4CB6}" dt="2024-02-26T09:48:50.804" v="3671" actId="165"/>
          <ac:spMkLst>
            <pc:docMk/>
            <pc:sldMk cId="4092646355" sldId="282"/>
            <ac:spMk id="34" creationId="{B4E08F1F-87DD-50B0-212A-856A926CD882}"/>
          </ac:spMkLst>
        </pc:spChg>
        <pc:spChg chg="mod topLvl">
          <ac:chgData name="Brynn Borton" userId="247f15a87f646a31" providerId="LiveId" clId="{B180168E-F96E-4451-B1E7-F99453BA4CB6}" dt="2024-02-26T09:48:50.804" v="3671" actId="165"/>
          <ac:spMkLst>
            <pc:docMk/>
            <pc:sldMk cId="4092646355" sldId="282"/>
            <ac:spMk id="35" creationId="{49562B60-262D-3402-ED54-9F382E8BDE2D}"/>
          </ac:spMkLst>
        </pc:spChg>
        <pc:spChg chg="mod topLvl">
          <ac:chgData name="Brynn Borton" userId="247f15a87f646a31" providerId="LiveId" clId="{B180168E-F96E-4451-B1E7-F99453BA4CB6}" dt="2024-02-26T09:48:50.804" v="3671" actId="165"/>
          <ac:spMkLst>
            <pc:docMk/>
            <pc:sldMk cId="4092646355" sldId="282"/>
            <ac:spMk id="36" creationId="{23AA004A-6012-994A-9E04-E115B54ABE3C}"/>
          </ac:spMkLst>
        </pc:spChg>
        <pc:spChg chg="mod topLvl">
          <ac:chgData name="Brynn Borton" userId="247f15a87f646a31" providerId="LiveId" clId="{B180168E-F96E-4451-B1E7-F99453BA4CB6}" dt="2024-02-26T09:48:50.804" v="3671" actId="165"/>
          <ac:spMkLst>
            <pc:docMk/>
            <pc:sldMk cId="4092646355" sldId="282"/>
            <ac:spMk id="37" creationId="{2B9BEE04-BF41-FC3C-37F4-553FC81B8D0A}"/>
          </ac:spMkLst>
        </pc:spChg>
        <pc:grpChg chg="add del mod">
          <ac:chgData name="Brynn Borton" userId="247f15a87f646a31" providerId="LiveId" clId="{B180168E-F96E-4451-B1E7-F99453BA4CB6}" dt="2024-02-26T09:48:50.804" v="3671" actId="165"/>
          <ac:grpSpMkLst>
            <pc:docMk/>
            <pc:sldMk cId="4092646355" sldId="282"/>
            <ac:grpSpMk id="3" creationId="{4E7C0706-FADB-F311-2DB0-9E68DF779E4F}"/>
          </ac:grpSpMkLst>
        </pc:grpChg>
        <pc:picChg chg="mod topLvl">
          <ac:chgData name="Brynn Borton" userId="247f15a87f646a31" providerId="LiveId" clId="{B180168E-F96E-4451-B1E7-F99453BA4CB6}" dt="2024-02-26T09:48:50.804" v="3671" actId="165"/>
          <ac:picMkLst>
            <pc:docMk/>
            <pc:sldMk cId="4092646355" sldId="282"/>
            <ac:picMk id="4" creationId="{333CB5F7-A653-FF39-55E9-C05E6D66B69F}"/>
          </ac:picMkLst>
        </pc:picChg>
        <pc:picChg chg="mod topLvl">
          <ac:chgData name="Brynn Borton" userId="247f15a87f646a31" providerId="LiveId" clId="{B180168E-F96E-4451-B1E7-F99453BA4CB6}" dt="2024-02-26T09:48:50.804" v="3671" actId="165"/>
          <ac:picMkLst>
            <pc:docMk/>
            <pc:sldMk cId="4092646355" sldId="282"/>
            <ac:picMk id="9" creationId="{BF4EC142-B35A-814F-0655-62272CE1E6F0}"/>
          </ac:picMkLst>
        </pc:picChg>
        <pc:picChg chg="mod topLvl">
          <ac:chgData name="Brynn Borton" userId="247f15a87f646a31" providerId="LiveId" clId="{B180168E-F96E-4451-B1E7-F99453BA4CB6}" dt="2024-02-26T09:48:50.804" v="3671" actId="165"/>
          <ac:picMkLst>
            <pc:docMk/>
            <pc:sldMk cId="4092646355" sldId="282"/>
            <ac:picMk id="10" creationId="{776F7233-88D4-419F-D924-74FA1F29F87D}"/>
          </ac:picMkLst>
        </pc:picChg>
        <pc:picChg chg="mod topLvl">
          <ac:chgData name="Brynn Borton" userId="247f15a87f646a31" providerId="LiveId" clId="{B180168E-F96E-4451-B1E7-F99453BA4CB6}" dt="2024-02-26T09:48:50.804" v="3671" actId="165"/>
          <ac:picMkLst>
            <pc:docMk/>
            <pc:sldMk cId="4092646355" sldId="282"/>
            <ac:picMk id="11" creationId="{D0EC3C3B-4A5A-4AA4-427C-1A22BD2AA52A}"/>
          </ac:picMkLst>
        </pc:picChg>
        <pc:picChg chg="mod topLvl">
          <ac:chgData name="Brynn Borton" userId="247f15a87f646a31" providerId="LiveId" clId="{B180168E-F96E-4451-B1E7-F99453BA4CB6}" dt="2024-02-26T09:48:50.804" v="3671" actId="165"/>
          <ac:picMkLst>
            <pc:docMk/>
            <pc:sldMk cId="4092646355" sldId="282"/>
            <ac:picMk id="12" creationId="{B96DC203-516C-F72A-45D2-015CD704D108}"/>
          </ac:picMkLst>
        </pc:picChg>
        <pc:picChg chg="mod topLvl">
          <ac:chgData name="Brynn Borton" userId="247f15a87f646a31" providerId="LiveId" clId="{B180168E-F96E-4451-B1E7-F99453BA4CB6}" dt="2024-02-26T09:48:50.804" v="3671" actId="165"/>
          <ac:picMkLst>
            <pc:docMk/>
            <pc:sldMk cId="4092646355" sldId="282"/>
            <ac:picMk id="13" creationId="{065993F0-ACED-3C1F-F66F-CD7BB57F3CEA}"/>
          </ac:picMkLst>
        </pc:picChg>
        <pc:picChg chg="mod topLvl">
          <ac:chgData name="Brynn Borton" userId="247f15a87f646a31" providerId="LiveId" clId="{B180168E-F96E-4451-B1E7-F99453BA4CB6}" dt="2024-02-26T09:48:50.804" v="3671" actId="165"/>
          <ac:picMkLst>
            <pc:docMk/>
            <pc:sldMk cId="4092646355" sldId="282"/>
            <ac:picMk id="14" creationId="{99C23D22-F841-6E16-A937-B27CA05DD8C2}"/>
          </ac:picMkLst>
        </pc:picChg>
        <pc:picChg chg="mod topLvl">
          <ac:chgData name="Brynn Borton" userId="247f15a87f646a31" providerId="LiveId" clId="{B180168E-F96E-4451-B1E7-F99453BA4CB6}" dt="2024-02-26T09:48:50.804" v="3671" actId="165"/>
          <ac:picMkLst>
            <pc:docMk/>
            <pc:sldMk cId="4092646355" sldId="282"/>
            <ac:picMk id="15" creationId="{9CE54023-1F5D-85F9-3522-40B7412D0458}"/>
          </ac:picMkLst>
        </pc:picChg>
        <pc:picChg chg="mod topLvl">
          <ac:chgData name="Brynn Borton" userId="247f15a87f646a31" providerId="LiveId" clId="{B180168E-F96E-4451-B1E7-F99453BA4CB6}" dt="2024-02-26T09:48:50.804" v="3671" actId="165"/>
          <ac:picMkLst>
            <pc:docMk/>
            <pc:sldMk cId="4092646355" sldId="282"/>
            <ac:picMk id="16" creationId="{D736BE8B-F541-9299-F3DE-50A66B749F75}"/>
          </ac:picMkLst>
        </pc:picChg>
        <pc:picChg chg="mod topLvl">
          <ac:chgData name="Brynn Borton" userId="247f15a87f646a31" providerId="LiveId" clId="{B180168E-F96E-4451-B1E7-F99453BA4CB6}" dt="2024-02-26T09:48:50.804" v="3671" actId="165"/>
          <ac:picMkLst>
            <pc:docMk/>
            <pc:sldMk cId="4092646355" sldId="282"/>
            <ac:picMk id="17" creationId="{BCD46441-8BDC-F833-92C6-B1711ECC7F79}"/>
          </ac:picMkLst>
        </pc:picChg>
        <pc:picChg chg="mod topLvl">
          <ac:chgData name="Brynn Borton" userId="247f15a87f646a31" providerId="LiveId" clId="{B180168E-F96E-4451-B1E7-F99453BA4CB6}" dt="2024-02-26T09:48:50.804" v="3671" actId="165"/>
          <ac:picMkLst>
            <pc:docMk/>
            <pc:sldMk cId="4092646355" sldId="282"/>
            <ac:picMk id="18" creationId="{3F25084F-9183-1325-A5CF-A64F0229B6F2}"/>
          </ac:picMkLst>
        </pc:picChg>
        <pc:picChg chg="mod topLvl">
          <ac:chgData name="Brynn Borton" userId="247f15a87f646a31" providerId="LiveId" clId="{B180168E-F96E-4451-B1E7-F99453BA4CB6}" dt="2024-02-26T09:48:50.804" v="3671" actId="165"/>
          <ac:picMkLst>
            <pc:docMk/>
            <pc:sldMk cId="4092646355" sldId="282"/>
            <ac:picMk id="19" creationId="{6B440504-F48B-6F56-17D8-44F03953C4B2}"/>
          </ac:picMkLst>
        </pc:picChg>
        <pc:picChg chg="mod topLvl">
          <ac:chgData name="Brynn Borton" userId="247f15a87f646a31" providerId="LiveId" clId="{B180168E-F96E-4451-B1E7-F99453BA4CB6}" dt="2024-02-26T09:48:50.804" v="3671" actId="165"/>
          <ac:picMkLst>
            <pc:docMk/>
            <pc:sldMk cId="4092646355" sldId="282"/>
            <ac:picMk id="20" creationId="{24EF66CC-7DC6-BD4C-384F-EE1178579C51}"/>
          </ac:picMkLst>
        </pc:picChg>
        <pc:picChg chg="mod topLvl">
          <ac:chgData name="Brynn Borton" userId="247f15a87f646a31" providerId="LiveId" clId="{B180168E-F96E-4451-B1E7-F99453BA4CB6}" dt="2024-02-26T09:48:50.804" v="3671" actId="165"/>
          <ac:picMkLst>
            <pc:docMk/>
            <pc:sldMk cId="4092646355" sldId="282"/>
            <ac:picMk id="21" creationId="{8C9C65CB-E543-2893-F19A-BB9635CA50BC}"/>
          </ac:picMkLst>
        </pc:picChg>
        <pc:picChg chg="mod topLvl">
          <ac:chgData name="Brynn Borton" userId="247f15a87f646a31" providerId="LiveId" clId="{B180168E-F96E-4451-B1E7-F99453BA4CB6}" dt="2024-02-26T09:48:50.804" v="3671" actId="165"/>
          <ac:picMkLst>
            <pc:docMk/>
            <pc:sldMk cId="4092646355" sldId="282"/>
            <ac:picMk id="22" creationId="{F402B944-156D-9D93-E754-EF6477C71EA3}"/>
          </ac:picMkLst>
        </pc:picChg>
        <pc:picChg chg="mod topLvl">
          <ac:chgData name="Brynn Borton" userId="247f15a87f646a31" providerId="LiveId" clId="{B180168E-F96E-4451-B1E7-F99453BA4CB6}" dt="2024-02-26T09:48:50.804" v="3671" actId="165"/>
          <ac:picMkLst>
            <pc:docMk/>
            <pc:sldMk cId="4092646355" sldId="282"/>
            <ac:picMk id="23" creationId="{2384688B-F26C-E407-30D6-3B15E80D9E7E}"/>
          </ac:picMkLst>
        </pc:picChg>
        <pc:picChg chg="mod topLvl">
          <ac:chgData name="Brynn Borton" userId="247f15a87f646a31" providerId="LiveId" clId="{B180168E-F96E-4451-B1E7-F99453BA4CB6}" dt="2024-02-26T09:48:50.804" v="3671" actId="165"/>
          <ac:picMkLst>
            <pc:docMk/>
            <pc:sldMk cId="4092646355" sldId="282"/>
            <ac:picMk id="24" creationId="{DE3876F2-AAA7-449E-2B91-F18AF3BEF352}"/>
          </ac:picMkLst>
        </pc:picChg>
        <pc:picChg chg="mod topLvl">
          <ac:chgData name="Brynn Borton" userId="247f15a87f646a31" providerId="LiveId" clId="{B180168E-F96E-4451-B1E7-F99453BA4CB6}" dt="2024-02-26T09:48:50.804" v="3671" actId="165"/>
          <ac:picMkLst>
            <pc:docMk/>
            <pc:sldMk cId="4092646355" sldId="282"/>
            <ac:picMk id="29" creationId="{52523DF7-1AB4-973E-2647-0AAFF766DE6E}"/>
          </ac:picMkLst>
        </pc:picChg>
      </pc:sldChg>
      <pc:sldChg chg="addSp delSp modSp new mod modAnim">
        <pc:chgData name="Brynn Borton" userId="247f15a87f646a31" providerId="LiveId" clId="{B180168E-F96E-4451-B1E7-F99453BA4CB6}" dt="2024-02-26T14:50:45.662" v="5781" actId="1036"/>
        <pc:sldMkLst>
          <pc:docMk/>
          <pc:sldMk cId="2097150306" sldId="283"/>
        </pc:sldMkLst>
        <pc:spChg chg="mod">
          <ac:chgData name="Brynn Borton" userId="247f15a87f646a31" providerId="LiveId" clId="{B180168E-F96E-4451-B1E7-F99453BA4CB6}" dt="2024-02-26T11:08:44.497" v="4405" actId="20577"/>
          <ac:spMkLst>
            <pc:docMk/>
            <pc:sldMk cId="2097150306" sldId="283"/>
            <ac:spMk id="2" creationId="{6A3AB0C0-5F6B-C7E7-313D-34200CA2A624}"/>
          </ac:spMkLst>
        </pc:spChg>
        <pc:spChg chg="add mod">
          <ac:chgData name="Brynn Borton" userId="247f15a87f646a31" providerId="LiveId" clId="{B180168E-F96E-4451-B1E7-F99453BA4CB6}" dt="2024-02-26T11:30:50.157" v="4729" actId="14100"/>
          <ac:spMkLst>
            <pc:docMk/>
            <pc:sldMk cId="2097150306" sldId="283"/>
            <ac:spMk id="3" creationId="{A9797E8D-53D6-3800-7946-B23C849F2EC3}"/>
          </ac:spMkLst>
        </pc:spChg>
        <pc:spChg chg="add del mod">
          <ac:chgData name="Brynn Borton" userId="247f15a87f646a31" providerId="LiveId" clId="{B180168E-F96E-4451-B1E7-F99453BA4CB6}" dt="2024-02-26T10:10:36.108" v="3764" actId="478"/>
          <ac:spMkLst>
            <pc:docMk/>
            <pc:sldMk cId="2097150306" sldId="283"/>
            <ac:spMk id="4" creationId="{D216E005-C46B-EAE6-7B7C-9DCA81C08821}"/>
          </ac:spMkLst>
        </pc:spChg>
        <pc:spChg chg="add mod">
          <ac:chgData name="Brynn Borton" userId="247f15a87f646a31" providerId="LiveId" clId="{B180168E-F96E-4451-B1E7-F99453BA4CB6}" dt="2024-02-26T10:18:41.712" v="3880" actId="20577"/>
          <ac:spMkLst>
            <pc:docMk/>
            <pc:sldMk cId="2097150306" sldId="283"/>
            <ac:spMk id="5" creationId="{ECECD085-5884-1DA2-67F3-52DC3592CF00}"/>
          </ac:spMkLst>
        </pc:spChg>
        <pc:spChg chg="add mod">
          <ac:chgData name="Brynn Borton" userId="247f15a87f646a31" providerId="LiveId" clId="{B180168E-F96E-4451-B1E7-F99453BA4CB6}" dt="2024-02-26T10:19:01.773" v="3884" actId="1076"/>
          <ac:spMkLst>
            <pc:docMk/>
            <pc:sldMk cId="2097150306" sldId="283"/>
            <ac:spMk id="6" creationId="{A2D8CF0E-34B5-318B-568C-2AF7B24B37EB}"/>
          </ac:spMkLst>
        </pc:spChg>
        <pc:spChg chg="add mod">
          <ac:chgData name="Brynn Borton" userId="247f15a87f646a31" providerId="LiveId" clId="{B180168E-F96E-4451-B1E7-F99453BA4CB6}" dt="2024-02-26T10:18:58.967" v="3883" actId="1076"/>
          <ac:spMkLst>
            <pc:docMk/>
            <pc:sldMk cId="2097150306" sldId="283"/>
            <ac:spMk id="7" creationId="{543300CA-CAE7-B847-D93C-1EA8E382429C}"/>
          </ac:spMkLst>
        </pc:spChg>
        <pc:spChg chg="add mod">
          <ac:chgData name="Brynn Borton" userId="247f15a87f646a31" providerId="LiveId" clId="{B180168E-F96E-4451-B1E7-F99453BA4CB6}" dt="2024-02-26T10:18:54.481" v="3882" actId="1076"/>
          <ac:spMkLst>
            <pc:docMk/>
            <pc:sldMk cId="2097150306" sldId="283"/>
            <ac:spMk id="8" creationId="{1C9DAC97-AE91-D852-98F8-36042324EF17}"/>
          </ac:spMkLst>
        </pc:spChg>
        <pc:spChg chg="add mod">
          <ac:chgData name="Brynn Borton" userId="247f15a87f646a31" providerId="LiveId" clId="{B180168E-F96E-4451-B1E7-F99453BA4CB6}" dt="2024-02-26T10:18:52.122" v="3881" actId="1076"/>
          <ac:spMkLst>
            <pc:docMk/>
            <pc:sldMk cId="2097150306" sldId="283"/>
            <ac:spMk id="9" creationId="{A9AFE23E-DBC4-B426-54FA-48D5A9C6D105}"/>
          </ac:spMkLst>
        </pc:spChg>
        <pc:spChg chg="add mod">
          <ac:chgData name="Brynn Borton" userId="247f15a87f646a31" providerId="LiveId" clId="{B180168E-F96E-4451-B1E7-F99453BA4CB6}" dt="2024-02-26T10:18:23.962" v="3876" actId="1076"/>
          <ac:spMkLst>
            <pc:docMk/>
            <pc:sldMk cId="2097150306" sldId="283"/>
            <ac:spMk id="10" creationId="{38DE78C5-C65F-ABF6-F59D-94348D1D0F5C}"/>
          </ac:spMkLst>
        </pc:spChg>
        <pc:spChg chg="add mod">
          <ac:chgData name="Brynn Borton" userId="247f15a87f646a31" providerId="LiveId" clId="{B180168E-F96E-4451-B1E7-F99453BA4CB6}" dt="2024-02-26T10:20:03.807" v="3896" actId="164"/>
          <ac:spMkLst>
            <pc:docMk/>
            <pc:sldMk cId="2097150306" sldId="283"/>
            <ac:spMk id="13" creationId="{BFE5EBBB-3764-3642-563B-5FFB72147070}"/>
          </ac:spMkLst>
        </pc:spChg>
        <pc:spChg chg="add mod">
          <ac:chgData name="Brynn Borton" userId="247f15a87f646a31" providerId="LiveId" clId="{B180168E-F96E-4451-B1E7-F99453BA4CB6}" dt="2024-02-26T10:20:03.807" v="3896" actId="164"/>
          <ac:spMkLst>
            <pc:docMk/>
            <pc:sldMk cId="2097150306" sldId="283"/>
            <ac:spMk id="14" creationId="{D09CA5E9-6C05-DE5B-97B5-4D633E1A617F}"/>
          </ac:spMkLst>
        </pc:spChg>
        <pc:spChg chg="add mod">
          <ac:chgData name="Brynn Borton" userId="247f15a87f646a31" providerId="LiveId" clId="{B180168E-F96E-4451-B1E7-F99453BA4CB6}" dt="2024-02-26T10:24:33.149" v="3958" actId="14100"/>
          <ac:spMkLst>
            <pc:docMk/>
            <pc:sldMk cId="2097150306" sldId="283"/>
            <ac:spMk id="16" creationId="{01A09100-C54D-3B83-2813-008D3BD6855B}"/>
          </ac:spMkLst>
        </pc:spChg>
        <pc:spChg chg="add del mod">
          <ac:chgData name="Brynn Borton" userId="247f15a87f646a31" providerId="LiveId" clId="{B180168E-F96E-4451-B1E7-F99453BA4CB6}" dt="2024-02-26T10:20:45.766" v="3903" actId="478"/>
          <ac:spMkLst>
            <pc:docMk/>
            <pc:sldMk cId="2097150306" sldId="283"/>
            <ac:spMk id="17" creationId="{8A68CD41-9CA5-7D4F-6EFF-7A9E05ACD526}"/>
          </ac:spMkLst>
        </pc:spChg>
        <pc:spChg chg="add del mod">
          <ac:chgData name="Brynn Borton" userId="247f15a87f646a31" providerId="LiveId" clId="{B180168E-F96E-4451-B1E7-F99453BA4CB6}" dt="2024-02-26T10:20:52.577" v="3906" actId="478"/>
          <ac:spMkLst>
            <pc:docMk/>
            <pc:sldMk cId="2097150306" sldId="283"/>
            <ac:spMk id="18" creationId="{CB844214-CB64-10F9-9265-1F731766D421}"/>
          </ac:spMkLst>
        </pc:spChg>
        <pc:spChg chg="add mod">
          <ac:chgData name="Brynn Borton" userId="247f15a87f646a31" providerId="LiveId" clId="{B180168E-F96E-4451-B1E7-F99453BA4CB6}" dt="2024-02-26T10:24:39.001" v="3959" actId="14100"/>
          <ac:spMkLst>
            <pc:docMk/>
            <pc:sldMk cId="2097150306" sldId="283"/>
            <ac:spMk id="19" creationId="{49E03E06-1B82-AB18-322E-2E5E6CD1DC77}"/>
          </ac:spMkLst>
        </pc:spChg>
        <pc:spChg chg="add mod ord topLvl">
          <ac:chgData name="Brynn Borton" userId="247f15a87f646a31" providerId="LiveId" clId="{B180168E-F96E-4451-B1E7-F99453BA4CB6}" dt="2024-02-26T11:33:52.146" v="4733" actId="164"/>
          <ac:spMkLst>
            <pc:docMk/>
            <pc:sldMk cId="2097150306" sldId="283"/>
            <ac:spMk id="21" creationId="{660D53EA-31FA-E6A6-70AB-80D13FF95690}"/>
          </ac:spMkLst>
        </pc:spChg>
        <pc:spChg chg="add mod topLvl">
          <ac:chgData name="Brynn Borton" userId="247f15a87f646a31" providerId="LiveId" clId="{B180168E-F96E-4451-B1E7-F99453BA4CB6}" dt="2024-02-26T11:33:52.146" v="4733" actId="164"/>
          <ac:spMkLst>
            <pc:docMk/>
            <pc:sldMk cId="2097150306" sldId="283"/>
            <ac:spMk id="22" creationId="{489EF15B-A844-98F7-2061-4045962F9F41}"/>
          </ac:spMkLst>
        </pc:spChg>
        <pc:spChg chg="add mod">
          <ac:chgData name="Brynn Borton" userId="247f15a87f646a31" providerId="LiveId" clId="{B180168E-F96E-4451-B1E7-F99453BA4CB6}" dt="2024-02-26T10:25:17.180" v="3965" actId="164"/>
          <ac:spMkLst>
            <pc:docMk/>
            <pc:sldMk cId="2097150306" sldId="283"/>
            <ac:spMk id="23" creationId="{938292B7-9F31-D0CC-F53A-F8D575DCACB1}"/>
          </ac:spMkLst>
        </pc:spChg>
        <pc:spChg chg="mod">
          <ac:chgData name="Brynn Borton" userId="247f15a87f646a31" providerId="LiveId" clId="{B180168E-F96E-4451-B1E7-F99453BA4CB6}" dt="2024-02-26T10:31:16.536" v="4008" actId="1035"/>
          <ac:spMkLst>
            <pc:docMk/>
            <pc:sldMk cId="2097150306" sldId="283"/>
            <ac:spMk id="27" creationId="{6FF4BD34-D99E-7308-589E-4DD4A9294624}"/>
          </ac:spMkLst>
        </pc:spChg>
        <pc:spChg chg="mod">
          <ac:chgData name="Brynn Borton" userId="247f15a87f646a31" providerId="LiveId" clId="{B180168E-F96E-4451-B1E7-F99453BA4CB6}" dt="2024-02-26T10:27:37.569" v="3970"/>
          <ac:spMkLst>
            <pc:docMk/>
            <pc:sldMk cId="2097150306" sldId="283"/>
            <ac:spMk id="28" creationId="{C3F01E2E-718B-8EAE-E1CC-758C4410B175}"/>
          </ac:spMkLst>
        </pc:spChg>
        <pc:spChg chg="mod">
          <ac:chgData name="Brynn Borton" userId="247f15a87f646a31" providerId="LiveId" clId="{B180168E-F96E-4451-B1E7-F99453BA4CB6}" dt="2024-02-26T10:31:25.574" v="4013" actId="1035"/>
          <ac:spMkLst>
            <pc:docMk/>
            <pc:sldMk cId="2097150306" sldId="283"/>
            <ac:spMk id="29" creationId="{6842DBA3-FA95-10DA-445B-F34C60A6C178}"/>
          </ac:spMkLst>
        </pc:spChg>
        <pc:spChg chg="add mod">
          <ac:chgData name="Brynn Borton" userId="247f15a87f646a31" providerId="LiveId" clId="{B180168E-F96E-4451-B1E7-F99453BA4CB6}" dt="2024-02-26T10:31:12.039" v="4002" actId="1036"/>
          <ac:spMkLst>
            <pc:docMk/>
            <pc:sldMk cId="2097150306" sldId="283"/>
            <ac:spMk id="30" creationId="{AF234CBA-34F8-50A2-6B2B-0D6EFE537502}"/>
          </ac:spMkLst>
        </pc:spChg>
        <pc:spChg chg="add mod">
          <ac:chgData name="Brynn Borton" userId="247f15a87f646a31" providerId="LiveId" clId="{B180168E-F96E-4451-B1E7-F99453BA4CB6}" dt="2024-02-26T10:30:47.472" v="3994" actId="14100"/>
          <ac:spMkLst>
            <pc:docMk/>
            <pc:sldMk cId="2097150306" sldId="283"/>
            <ac:spMk id="31" creationId="{774FDF0B-F9B0-DA6A-A27F-852E701BF73F}"/>
          </ac:spMkLst>
        </pc:spChg>
        <pc:spChg chg="add mod topLvl">
          <ac:chgData name="Brynn Borton" userId="247f15a87f646a31" providerId="LiveId" clId="{B180168E-F96E-4451-B1E7-F99453BA4CB6}" dt="2024-02-26T14:50:45.662" v="5781" actId="1036"/>
          <ac:spMkLst>
            <pc:docMk/>
            <pc:sldMk cId="2097150306" sldId="283"/>
            <ac:spMk id="33" creationId="{013C20F7-B4BA-6A00-2C80-B6390B15C5B1}"/>
          </ac:spMkLst>
        </pc:spChg>
        <pc:spChg chg="add mod topLvl">
          <ac:chgData name="Brynn Borton" userId="247f15a87f646a31" providerId="LiveId" clId="{B180168E-F96E-4451-B1E7-F99453BA4CB6}" dt="2024-02-26T14:50:45.662" v="5781" actId="1036"/>
          <ac:spMkLst>
            <pc:docMk/>
            <pc:sldMk cId="2097150306" sldId="283"/>
            <ac:spMk id="34" creationId="{1A0E040D-C3D7-C266-8B2E-87547EF771B1}"/>
          </ac:spMkLst>
        </pc:spChg>
        <pc:spChg chg="add mod topLvl">
          <ac:chgData name="Brynn Borton" userId="247f15a87f646a31" providerId="LiveId" clId="{B180168E-F96E-4451-B1E7-F99453BA4CB6}" dt="2024-02-26T14:50:45.662" v="5781" actId="1036"/>
          <ac:spMkLst>
            <pc:docMk/>
            <pc:sldMk cId="2097150306" sldId="283"/>
            <ac:spMk id="35" creationId="{6CA4B4EE-9F7E-17EA-56AA-4E4F789239DD}"/>
          </ac:spMkLst>
        </pc:spChg>
        <pc:spChg chg="add mod topLvl">
          <ac:chgData name="Brynn Borton" userId="247f15a87f646a31" providerId="LiveId" clId="{B180168E-F96E-4451-B1E7-F99453BA4CB6}" dt="2024-02-26T11:41:04.804" v="4744" actId="478"/>
          <ac:spMkLst>
            <pc:docMk/>
            <pc:sldMk cId="2097150306" sldId="283"/>
            <ac:spMk id="37" creationId="{7A3C8EEE-BCFB-A764-0EFF-66BEA1863E79}"/>
          </ac:spMkLst>
        </pc:spChg>
        <pc:spChg chg="add mod topLvl">
          <ac:chgData name="Brynn Borton" userId="247f15a87f646a31" providerId="LiveId" clId="{B180168E-F96E-4451-B1E7-F99453BA4CB6}" dt="2024-02-26T14:50:45.662" v="5781" actId="1036"/>
          <ac:spMkLst>
            <pc:docMk/>
            <pc:sldMk cId="2097150306" sldId="283"/>
            <ac:spMk id="38" creationId="{71E783E5-8DD9-7A95-6B5A-BCFBC2A56A9C}"/>
          </ac:spMkLst>
        </pc:spChg>
        <pc:spChg chg="add mod topLvl">
          <ac:chgData name="Brynn Borton" userId="247f15a87f646a31" providerId="LiveId" clId="{B180168E-F96E-4451-B1E7-F99453BA4CB6}" dt="2024-02-26T14:50:45.662" v="5781" actId="1036"/>
          <ac:spMkLst>
            <pc:docMk/>
            <pc:sldMk cId="2097150306" sldId="283"/>
            <ac:spMk id="39" creationId="{60C138F0-344D-9380-D764-B1139610A19C}"/>
          </ac:spMkLst>
        </pc:spChg>
        <pc:spChg chg="add del mod">
          <ac:chgData name="Brynn Borton" userId="247f15a87f646a31" providerId="LiveId" clId="{B180168E-F96E-4451-B1E7-F99453BA4CB6}" dt="2024-02-26T11:00:57.322" v="4244" actId="478"/>
          <ac:spMkLst>
            <pc:docMk/>
            <pc:sldMk cId="2097150306" sldId="283"/>
            <ac:spMk id="41" creationId="{A00FE11B-4AC7-71F0-64D1-F1B22C73BC73}"/>
          </ac:spMkLst>
        </pc:spChg>
        <pc:spChg chg="add del mod">
          <ac:chgData name="Brynn Borton" userId="247f15a87f646a31" providerId="LiveId" clId="{B180168E-F96E-4451-B1E7-F99453BA4CB6}" dt="2024-02-26T11:13:45.692" v="4496" actId="21"/>
          <ac:spMkLst>
            <pc:docMk/>
            <pc:sldMk cId="2097150306" sldId="283"/>
            <ac:spMk id="42" creationId="{E1640ADF-D1B1-4052-DDF2-4CD5D3560534}"/>
          </ac:spMkLst>
        </pc:spChg>
        <pc:spChg chg="add mod topLvl">
          <ac:chgData name="Brynn Borton" userId="247f15a87f646a31" providerId="LiveId" clId="{B180168E-F96E-4451-B1E7-F99453BA4CB6}" dt="2024-02-26T11:41:04.804" v="4744" actId="478"/>
          <ac:spMkLst>
            <pc:docMk/>
            <pc:sldMk cId="2097150306" sldId="283"/>
            <ac:spMk id="43" creationId="{0AE25E08-B0E7-9A27-0ACA-A93E16FC6445}"/>
          </ac:spMkLst>
        </pc:spChg>
        <pc:spChg chg="add mod topLvl">
          <ac:chgData name="Brynn Borton" userId="247f15a87f646a31" providerId="LiveId" clId="{B180168E-F96E-4451-B1E7-F99453BA4CB6}" dt="2024-02-26T11:41:04.804" v="4744" actId="478"/>
          <ac:spMkLst>
            <pc:docMk/>
            <pc:sldMk cId="2097150306" sldId="283"/>
            <ac:spMk id="45" creationId="{E3C82B1A-FD58-86B2-BD90-530705F08E73}"/>
          </ac:spMkLst>
        </pc:spChg>
        <pc:spChg chg="add mod topLvl">
          <ac:chgData name="Brynn Borton" userId="247f15a87f646a31" providerId="LiveId" clId="{B180168E-F96E-4451-B1E7-F99453BA4CB6}" dt="2024-02-26T11:41:04.804" v="4744" actId="478"/>
          <ac:spMkLst>
            <pc:docMk/>
            <pc:sldMk cId="2097150306" sldId="283"/>
            <ac:spMk id="46" creationId="{76BDD21A-2049-FE21-5969-6AA76F3FDC95}"/>
          </ac:spMkLst>
        </pc:spChg>
        <pc:spChg chg="add mod topLvl">
          <ac:chgData name="Brynn Borton" userId="247f15a87f646a31" providerId="LiveId" clId="{B180168E-F96E-4451-B1E7-F99453BA4CB6}" dt="2024-02-26T11:41:04.804" v="4744" actId="478"/>
          <ac:spMkLst>
            <pc:docMk/>
            <pc:sldMk cId="2097150306" sldId="283"/>
            <ac:spMk id="47" creationId="{FA185966-8E8C-6F08-5FED-859821F45FD5}"/>
          </ac:spMkLst>
        </pc:spChg>
        <pc:spChg chg="add mod topLvl">
          <ac:chgData name="Brynn Borton" userId="247f15a87f646a31" providerId="LiveId" clId="{B180168E-F96E-4451-B1E7-F99453BA4CB6}" dt="2024-02-26T11:41:04.804" v="4744" actId="478"/>
          <ac:spMkLst>
            <pc:docMk/>
            <pc:sldMk cId="2097150306" sldId="283"/>
            <ac:spMk id="48" creationId="{0E12A15D-E54C-46CA-804A-8333C0B2CD66}"/>
          </ac:spMkLst>
        </pc:spChg>
        <pc:spChg chg="add mod topLvl">
          <ac:chgData name="Brynn Borton" userId="247f15a87f646a31" providerId="LiveId" clId="{B180168E-F96E-4451-B1E7-F99453BA4CB6}" dt="2024-02-26T14:50:45.662" v="5781" actId="1036"/>
          <ac:spMkLst>
            <pc:docMk/>
            <pc:sldMk cId="2097150306" sldId="283"/>
            <ac:spMk id="50" creationId="{98F1DD3D-7641-5E9B-E6EB-E1006E885878}"/>
          </ac:spMkLst>
        </pc:spChg>
        <pc:spChg chg="add del mod">
          <ac:chgData name="Brynn Borton" userId="247f15a87f646a31" providerId="LiveId" clId="{B180168E-F96E-4451-B1E7-F99453BA4CB6}" dt="2024-02-26T11:13:45.692" v="4496" actId="21"/>
          <ac:spMkLst>
            <pc:docMk/>
            <pc:sldMk cId="2097150306" sldId="283"/>
            <ac:spMk id="52" creationId="{D51C2472-2898-06A0-2EE4-66A53B029896}"/>
          </ac:spMkLst>
        </pc:spChg>
        <pc:spChg chg="add mod topLvl">
          <ac:chgData name="Brynn Borton" userId="247f15a87f646a31" providerId="LiveId" clId="{B180168E-F96E-4451-B1E7-F99453BA4CB6}" dt="2024-02-26T11:41:10.861" v="4745" actId="1076"/>
          <ac:spMkLst>
            <pc:docMk/>
            <pc:sldMk cId="2097150306" sldId="283"/>
            <ac:spMk id="55" creationId="{557415E8-EA5B-F151-536E-D715C14C35E2}"/>
          </ac:spMkLst>
        </pc:spChg>
        <pc:spChg chg="add del mod topLvl">
          <ac:chgData name="Brynn Borton" userId="247f15a87f646a31" providerId="LiveId" clId="{B180168E-F96E-4451-B1E7-F99453BA4CB6}" dt="2024-02-26T11:41:04.804" v="4744" actId="478"/>
          <ac:spMkLst>
            <pc:docMk/>
            <pc:sldMk cId="2097150306" sldId="283"/>
            <ac:spMk id="57" creationId="{637ED2B4-E4E3-7A69-9C12-E88DD73D6A28}"/>
          </ac:spMkLst>
        </pc:spChg>
        <pc:spChg chg="add mod">
          <ac:chgData name="Brynn Borton" userId="247f15a87f646a31" providerId="LiveId" clId="{B180168E-F96E-4451-B1E7-F99453BA4CB6}" dt="2024-02-26T14:50:45.662" v="5781" actId="1036"/>
          <ac:spMkLst>
            <pc:docMk/>
            <pc:sldMk cId="2097150306" sldId="283"/>
            <ac:spMk id="3072" creationId="{A910B93B-A80D-FE75-CC5C-6891248FF081}"/>
          </ac:spMkLst>
        </pc:spChg>
        <pc:grpChg chg="add mod ord">
          <ac:chgData name="Brynn Borton" userId="247f15a87f646a31" providerId="LiveId" clId="{B180168E-F96E-4451-B1E7-F99453BA4CB6}" dt="2024-02-26T10:29:06.247" v="3981" actId="1076"/>
          <ac:grpSpMkLst>
            <pc:docMk/>
            <pc:sldMk cId="2097150306" sldId="283"/>
            <ac:grpSpMk id="11" creationId="{73896CFA-A40F-63B2-E244-A21C8D9B5E5D}"/>
          </ac:grpSpMkLst>
        </pc:grpChg>
        <pc:grpChg chg="add mod">
          <ac:chgData name="Brynn Borton" userId="247f15a87f646a31" providerId="LiveId" clId="{B180168E-F96E-4451-B1E7-F99453BA4CB6}" dt="2024-02-26T10:20:03.807" v="3896" actId="164"/>
          <ac:grpSpMkLst>
            <pc:docMk/>
            <pc:sldMk cId="2097150306" sldId="283"/>
            <ac:grpSpMk id="12" creationId="{3487329E-B935-8CAB-032C-B22113009B07}"/>
          </ac:grpSpMkLst>
        </pc:grpChg>
        <pc:grpChg chg="add mod">
          <ac:chgData name="Brynn Borton" userId="247f15a87f646a31" providerId="LiveId" clId="{B180168E-F96E-4451-B1E7-F99453BA4CB6}" dt="2024-02-26T10:32:03.579" v="4018" actId="1076"/>
          <ac:grpSpMkLst>
            <pc:docMk/>
            <pc:sldMk cId="2097150306" sldId="283"/>
            <ac:grpSpMk id="15" creationId="{341925AA-7853-2C2D-B5C5-A5178F845807}"/>
          </ac:grpSpMkLst>
        </pc:grpChg>
        <pc:grpChg chg="add mod">
          <ac:chgData name="Brynn Borton" userId="247f15a87f646a31" providerId="LiveId" clId="{B180168E-F96E-4451-B1E7-F99453BA4CB6}" dt="2024-02-26T10:25:17.180" v="3965" actId="164"/>
          <ac:grpSpMkLst>
            <pc:docMk/>
            <pc:sldMk cId="2097150306" sldId="283"/>
            <ac:grpSpMk id="20" creationId="{3A86F4F5-ECB8-1B8F-773B-1BBBBC27B1C4}"/>
          </ac:grpSpMkLst>
        </pc:grpChg>
        <pc:grpChg chg="add mod">
          <ac:chgData name="Brynn Borton" userId="247f15a87f646a31" providerId="LiveId" clId="{B180168E-F96E-4451-B1E7-F99453BA4CB6}" dt="2024-02-26T10:32:08.616" v="4019" actId="1076"/>
          <ac:grpSpMkLst>
            <pc:docMk/>
            <pc:sldMk cId="2097150306" sldId="283"/>
            <ac:grpSpMk id="24" creationId="{EBA1DFD2-CEE2-65D3-554D-2A87BB09D7C9}"/>
          </ac:grpSpMkLst>
        </pc:grpChg>
        <pc:grpChg chg="add mod">
          <ac:chgData name="Brynn Borton" userId="247f15a87f646a31" providerId="LiveId" clId="{B180168E-F96E-4451-B1E7-F99453BA4CB6}" dt="2024-02-26T10:29:32.854" v="3982" actId="164"/>
          <ac:grpSpMkLst>
            <pc:docMk/>
            <pc:sldMk cId="2097150306" sldId="283"/>
            <ac:grpSpMk id="25" creationId="{B2535818-01A6-B6EC-6C3B-6137C4D637E0}"/>
          </ac:grpSpMkLst>
        </pc:grpChg>
        <pc:grpChg chg="mod">
          <ac:chgData name="Brynn Borton" userId="247f15a87f646a31" providerId="LiveId" clId="{B180168E-F96E-4451-B1E7-F99453BA4CB6}" dt="2024-02-26T10:27:37.569" v="3970"/>
          <ac:grpSpMkLst>
            <pc:docMk/>
            <pc:sldMk cId="2097150306" sldId="283"/>
            <ac:grpSpMk id="26" creationId="{EA70014F-AE47-0A87-3C35-C784E54875C3}"/>
          </ac:grpSpMkLst>
        </pc:grpChg>
        <pc:grpChg chg="add mod">
          <ac:chgData name="Brynn Borton" userId="247f15a87f646a31" providerId="LiveId" clId="{B180168E-F96E-4451-B1E7-F99453BA4CB6}" dt="2024-02-26T10:31:42.045" v="4015" actId="1076"/>
          <ac:grpSpMkLst>
            <pc:docMk/>
            <pc:sldMk cId="2097150306" sldId="283"/>
            <ac:grpSpMk id="32" creationId="{D96533EB-9835-EBCA-328E-46518D4DC678}"/>
          </ac:grpSpMkLst>
        </pc:grpChg>
        <pc:grpChg chg="add del mod">
          <ac:chgData name="Brynn Borton" userId="247f15a87f646a31" providerId="LiveId" clId="{B180168E-F96E-4451-B1E7-F99453BA4CB6}" dt="2024-02-26T11:33:37.819" v="4732" actId="165"/>
          <ac:grpSpMkLst>
            <pc:docMk/>
            <pc:sldMk cId="2097150306" sldId="283"/>
            <ac:grpSpMk id="58" creationId="{62796EF1-1F41-0E26-8A34-87549C870308}"/>
          </ac:grpSpMkLst>
        </pc:grpChg>
        <pc:grpChg chg="add mod">
          <ac:chgData name="Brynn Borton" userId="247f15a87f646a31" providerId="LiveId" clId="{B180168E-F96E-4451-B1E7-F99453BA4CB6}" dt="2024-02-26T11:33:52.146" v="4733" actId="164"/>
          <ac:grpSpMkLst>
            <pc:docMk/>
            <pc:sldMk cId="2097150306" sldId="283"/>
            <ac:grpSpMk id="59" creationId="{0CE4F732-1D31-1E64-0FDB-1A4C1A548D69}"/>
          </ac:grpSpMkLst>
        </pc:grpChg>
        <pc:grpChg chg="add mod">
          <ac:chgData name="Brynn Borton" userId="247f15a87f646a31" providerId="LiveId" clId="{B180168E-F96E-4451-B1E7-F99453BA4CB6}" dt="2024-02-26T14:50:45.662" v="5781" actId="1036"/>
          <ac:grpSpMkLst>
            <pc:docMk/>
            <pc:sldMk cId="2097150306" sldId="283"/>
            <ac:grpSpMk id="60" creationId="{AB377D63-E4A6-2745-F86D-87EC3E3F970D}"/>
          </ac:grpSpMkLst>
        </pc:grpChg>
        <pc:grpChg chg="add mod">
          <ac:chgData name="Brynn Borton" userId="247f15a87f646a31" providerId="LiveId" clId="{B180168E-F96E-4451-B1E7-F99453BA4CB6}" dt="2024-02-26T14:50:45.662" v="5781" actId="1036"/>
          <ac:grpSpMkLst>
            <pc:docMk/>
            <pc:sldMk cId="2097150306" sldId="283"/>
            <ac:grpSpMk id="61" creationId="{F7EF8890-DF73-E178-EE3D-8BE682420E1F}"/>
          </ac:grpSpMkLst>
        </pc:grpChg>
        <pc:grpChg chg="add mod">
          <ac:chgData name="Brynn Borton" userId="247f15a87f646a31" providerId="LiveId" clId="{B180168E-F96E-4451-B1E7-F99453BA4CB6}" dt="2024-02-26T11:41:10.861" v="4745" actId="1076"/>
          <ac:grpSpMkLst>
            <pc:docMk/>
            <pc:sldMk cId="2097150306" sldId="283"/>
            <ac:grpSpMk id="62" creationId="{84F0FDE1-B830-6AD2-3329-7F3B865E459B}"/>
          </ac:grpSpMkLst>
        </pc:grpChg>
        <pc:grpChg chg="add mod">
          <ac:chgData name="Brynn Borton" userId="247f15a87f646a31" providerId="LiveId" clId="{B180168E-F96E-4451-B1E7-F99453BA4CB6}" dt="2024-02-26T11:41:04.804" v="4744" actId="478"/>
          <ac:grpSpMkLst>
            <pc:docMk/>
            <pc:sldMk cId="2097150306" sldId="283"/>
            <ac:grpSpMk id="63" creationId="{8E27BBF5-F8A9-44D4-F8FC-46596D6877DE}"/>
          </ac:grpSpMkLst>
        </pc:grpChg>
        <pc:grpChg chg="add mod">
          <ac:chgData name="Brynn Borton" userId="247f15a87f646a31" providerId="LiveId" clId="{B180168E-F96E-4451-B1E7-F99453BA4CB6}" dt="2024-02-26T14:50:45.662" v="5781" actId="1036"/>
          <ac:grpSpMkLst>
            <pc:docMk/>
            <pc:sldMk cId="2097150306" sldId="283"/>
            <ac:grpSpMk id="3073" creationId="{25F637F2-78D2-51FF-4AD6-17093F464A64}"/>
          </ac:grpSpMkLst>
        </pc:grpChg>
        <pc:grpChg chg="add mod">
          <ac:chgData name="Brynn Borton" userId="247f15a87f646a31" providerId="LiveId" clId="{B180168E-F96E-4451-B1E7-F99453BA4CB6}" dt="2024-02-26T14:50:45.662" v="5781" actId="1036"/>
          <ac:grpSpMkLst>
            <pc:docMk/>
            <pc:sldMk cId="2097150306" sldId="283"/>
            <ac:grpSpMk id="3075" creationId="{FE3D3541-DD56-BF64-5ECA-435B0D492A21}"/>
          </ac:grpSpMkLst>
        </pc:grpChg>
        <pc:picChg chg="add del mod">
          <ac:chgData name="Brynn Borton" userId="247f15a87f646a31" providerId="LiveId" clId="{B180168E-F96E-4451-B1E7-F99453BA4CB6}" dt="2024-02-26T10:38:26.204" v="4102" actId="478"/>
          <ac:picMkLst>
            <pc:docMk/>
            <pc:sldMk cId="2097150306" sldId="283"/>
            <ac:picMk id="36" creationId="{C363DCE4-1F39-A39D-47A8-EE9B46C1B20C}"/>
          </ac:picMkLst>
        </pc:picChg>
        <pc:picChg chg="add del mod">
          <ac:chgData name="Brynn Borton" userId="247f15a87f646a31" providerId="LiveId" clId="{B180168E-F96E-4451-B1E7-F99453BA4CB6}" dt="2024-02-26T10:42:30.059" v="4144" actId="478"/>
          <ac:picMkLst>
            <pc:docMk/>
            <pc:sldMk cId="2097150306" sldId="283"/>
            <ac:picMk id="40" creationId="{9AB9A322-34B9-6FDB-4117-8C514266A7B1}"/>
          </ac:picMkLst>
        </pc:picChg>
        <pc:picChg chg="add del mod">
          <ac:chgData name="Brynn Borton" userId="247f15a87f646a31" providerId="LiveId" clId="{B180168E-F96E-4451-B1E7-F99453BA4CB6}" dt="2024-02-26T11:01:38.895" v="4278" actId="478"/>
          <ac:picMkLst>
            <pc:docMk/>
            <pc:sldMk cId="2097150306" sldId="283"/>
            <ac:picMk id="44" creationId="{113228A6-46B2-778A-C4E7-1652585271F4}"/>
          </ac:picMkLst>
        </pc:picChg>
        <pc:picChg chg="add del mod">
          <ac:chgData name="Brynn Borton" userId="247f15a87f646a31" providerId="LiveId" clId="{B180168E-F96E-4451-B1E7-F99453BA4CB6}" dt="2024-02-26T11:09:34.877" v="4436" actId="478"/>
          <ac:picMkLst>
            <pc:docMk/>
            <pc:sldMk cId="2097150306" sldId="283"/>
            <ac:picMk id="49" creationId="{310CF23A-0D60-2793-061A-ABC2C9A58AC3}"/>
          </ac:picMkLst>
        </pc:picChg>
        <pc:picChg chg="add del mod">
          <ac:chgData name="Brynn Borton" userId="247f15a87f646a31" providerId="LiveId" clId="{B180168E-F96E-4451-B1E7-F99453BA4CB6}" dt="2024-02-26T11:11:57.285" v="4450" actId="478"/>
          <ac:picMkLst>
            <pc:docMk/>
            <pc:sldMk cId="2097150306" sldId="283"/>
            <ac:picMk id="51" creationId="{56634B1E-9E40-EB9A-5BED-821E4009D0D3}"/>
          </ac:picMkLst>
        </pc:picChg>
        <pc:picChg chg="add del mod">
          <ac:chgData name="Brynn Borton" userId="247f15a87f646a31" providerId="LiveId" clId="{B180168E-F96E-4451-B1E7-F99453BA4CB6}" dt="2024-02-26T11:13:45.692" v="4496" actId="21"/>
          <ac:picMkLst>
            <pc:docMk/>
            <pc:sldMk cId="2097150306" sldId="283"/>
            <ac:picMk id="54" creationId="{43DADFCD-6C4B-6A83-D0AE-1CCAEA7BE22E}"/>
          </ac:picMkLst>
        </pc:picChg>
        <pc:picChg chg="add del mod">
          <ac:chgData name="Brynn Borton" userId="247f15a87f646a31" providerId="LiveId" clId="{B180168E-F96E-4451-B1E7-F99453BA4CB6}" dt="2024-02-26T11:27:19.285" v="4642" actId="478"/>
          <ac:picMkLst>
            <pc:docMk/>
            <pc:sldMk cId="2097150306" sldId="283"/>
            <ac:picMk id="56" creationId="{BC8DD653-637A-089C-45FC-3C22C4DD574E}"/>
          </ac:picMkLst>
        </pc:picChg>
        <pc:picChg chg="add mod topLvl">
          <ac:chgData name="Brynn Borton" userId="247f15a87f646a31" providerId="LiveId" clId="{B180168E-F96E-4451-B1E7-F99453BA4CB6}" dt="2024-02-26T11:33:52.146" v="4733" actId="164"/>
          <ac:picMkLst>
            <pc:docMk/>
            <pc:sldMk cId="2097150306" sldId="283"/>
            <ac:picMk id="3074" creationId="{CACD4236-6422-0A6D-7737-EBF6BD09E7F5}"/>
          </ac:picMkLst>
        </pc:picChg>
        <pc:picChg chg="add mod topLvl">
          <ac:chgData name="Brynn Borton" userId="247f15a87f646a31" providerId="LiveId" clId="{B180168E-F96E-4451-B1E7-F99453BA4CB6}" dt="2024-02-26T14:50:45.662" v="5781" actId="1036"/>
          <ac:picMkLst>
            <pc:docMk/>
            <pc:sldMk cId="2097150306" sldId="283"/>
            <ac:picMk id="3076" creationId="{46F9A86A-65E9-56AB-3A32-69E933F79DE1}"/>
          </ac:picMkLst>
        </pc:picChg>
        <pc:picChg chg="add mod topLvl">
          <ac:chgData name="Brynn Borton" userId="247f15a87f646a31" providerId="LiveId" clId="{B180168E-F96E-4451-B1E7-F99453BA4CB6}" dt="2024-02-26T14:50:45.662" v="5781" actId="1036"/>
          <ac:picMkLst>
            <pc:docMk/>
            <pc:sldMk cId="2097150306" sldId="283"/>
            <ac:picMk id="3078" creationId="{04414627-EC83-F056-E4F5-DF43155279A1}"/>
          </ac:picMkLst>
        </pc:picChg>
        <pc:picChg chg="add del">
          <ac:chgData name="Brynn Borton" userId="247f15a87f646a31" providerId="LiveId" clId="{B180168E-F96E-4451-B1E7-F99453BA4CB6}" dt="2024-02-26T10:35:45.329" v="4063" actId="478"/>
          <ac:picMkLst>
            <pc:docMk/>
            <pc:sldMk cId="2097150306" sldId="283"/>
            <ac:picMk id="3080" creationId="{F50A555E-0E06-D31C-ACFB-61593145AE45}"/>
          </ac:picMkLst>
        </pc:picChg>
        <pc:picChg chg="add mod topLvl">
          <ac:chgData name="Brynn Borton" userId="247f15a87f646a31" providerId="LiveId" clId="{B180168E-F96E-4451-B1E7-F99453BA4CB6}" dt="2024-02-26T14:50:45.662" v="5781" actId="1036"/>
          <ac:picMkLst>
            <pc:docMk/>
            <pc:sldMk cId="2097150306" sldId="283"/>
            <ac:picMk id="3082" creationId="{AAF74B79-F0A1-8302-E0C1-1705E7210D8F}"/>
          </ac:picMkLst>
        </pc:picChg>
        <pc:picChg chg="add del mod">
          <ac:chgData name="Brynn Borton" userId="247f15a87f646a31" providerId="LiveId" clId="{B180168E-F96E-4451-B1E7-F99453BA4CB6}" dt="2024-02-26T10:39:12.038" v="4106" actId="478"/>
          <ac:picMkLst>
            <pc:docMk/>
            <pc:sldMk cId="2097150306" sldId="283"/>
            <ac:picMk id="3084" creationId="{4D7D7FB4-DAB0-2CAA-7A10-D307C8C4A787}"/>
          </ac:picMkLst>
        </pc:picChg>
        <pc:picChg chg="add mod topLvl">
          <ac:chgData name="Brynn Borton" userId="247f15a87f646a31" providerId="LiveId" clId="{B180168E-F96E-4451-B1E7-F99453BA4CB6}" dt="2024-02-26T11:41:04.804" v="4744" actId="478"/>
          <ac:picMkLst>
            <pc:docMk/>
            <pc:sldMk cId="2097150306" sldId="283"/>
            <ac:picMk id="3086" creationId="{F630F3B9-6615-984F-0A54-BDE2B5BFDDD6}"/>
          </ac:picMkLst>
        </pc:picChg>
        <pc:picChg chg="add mod topLvl">
          <ac:chgData name="Brynn Borton" userId="247f15a87f646a31" providerId="LiveId" clId="{B180168E-F96E-4451-B1E7-F99453BA4CB6}" dt="2024-02-26T14:50:45.662" v="5781" actId="1036"/>
          <ac:picMkLst>
            <pc:docMk/>
            <pc:sldMk cId="2097150306" sldId="283"/>
            <ac:picMk id="3088" creationId="{AFC0A125-69F1-580F-B4CB-E7016655D372}"/>
          </ac:picMkLst>
        </pc:picChg>
        <pc:picChg chg="add mod topLvl">
          <ac:chgData name="Brynn Borton" userId="247f15a87f646a31" providerId="LiveId" clId="{B180168E-F96E-4451-B1E7-F99453BA4CB6}" dt="2024-02-26T14:50:45.662" v="5781" actId="1036"/>
          <ac:picMkLst>
            <pc:docMk/>
            <pc:sldMk cId="2097150306" sldId="283"/>
            <ac:picMk id="3090" creationId="{D83D4801-1C3D-D6BE-E100-0FBF9E22D913}"/>
          </ac:picMkLst>
        </pc:picChg>
        <pc:picChg chg="add del mod">
          <ac:chgData name="Brynn Borton" userId="247f15a87f646a31" providerId="LiveId" clId="{B180168E-F96E-4451-B1E7-F99453BA4CB6}" dt="2024-02-26T11:13:45.692" v="4496" actId="21"/>
          <ac:picMkLst>
            <pc:docMk/>
            <pc:sldMk cId="2097150306" sldId="283"/>
            <ac:picMk id="3092" creationId="{7A947E53-FE99-7D8C-F25B-946A15B9C4B5}"/>
          </ac:picMkLst>
        </pc:picChg>
        <pc:picChg chg="add mod topLvl">
          <ac:chgData name="Brynn Borton" userId="247f15a87f646a31" providerId="LiveId" clId="{B180168E-F96E-4451-B1E7-F99453BA4CB6}" dt="2024-02-26T11:41:04.804" v="4744" actId="478"/>
          <ac:picMkLst>
            <pc:docMk/>
            <pc:sldMk cId="2097150306" sldId="283"/>
            <ac:picMk id="3094" creationId="{E1B9A368-DDBE-81CE-FF7E-264892458BA6}"/>
          </ac:picMkLst>
        </pc:picChg>
        <pc:picChg chg="add mod topLvl">
          <ac:chgData name="Brynn Borton" userId="247f15a87f646a31" providerId="LiveId" clId="{B180168E-F96E-4451-B1E7-F99453BA4CB6}" dt="2024-02-26T11:41:04.804" v="4744" actId="478"/>
          <ac:picMkLst>
            <pc:docMk/>
            <pc:sldMk cId="2097150306" sldId="283"/>
            <ac:picMk id="3096" creationId="{61FC7AED-E7FA-D598-E2EE-7AF1D6249B54}"/>
          </ac:picMkLst>
        </pc:picChg>
        <pc:picChg chg="add mod topLvl">
          <ac:chgData name="Brynn Borton" userId="247f15a87f646a31" providerId="LiveId" clId="{B180168E-F96E-4451-B1E7-F99453BA4CB6}" dt="2024-02-26T11:41:04.804" v="4744" actId="478"/>
          <ac:picMkLst>
            <pc:docMk/>
            <pc:sldMk cId="2097150306" sldId="283"/>
            <ac:picMk id="3098" creationId="{D64FA8DC-934F-1694-AF81-16F9BF8C490F}"/>
          </ac:picMkLst>
        </pc:picChg>
        <pc:picChg chg="add mod topLvl">
          <ac:chgData name="Brynn Borton" userId="247f15a87f646a31" providerId="LiveId" clId="{B180168E-F96E-4451-B1E7-F99453BA4CB6}" dt="2024-02-26T11:41:04.804" v="4744" actId="478"/>
          <ac:picMkLst>
            <pc:docMk/>
            <pc:sldMk cId="2097150306" sldId="283"/>
            <ac:picMk id="3100" creationId="{81A61F7B-D87B-78D1-B290-E2985EAD736B}"/>
          </ac:picMkLst>
        </pc:picChg>
        <pc:picChg chg="add mod topLvl">
          <ac:chgData name="Brynn Borton" userId="247f15a87f646a31" providerId="LiveId" clId="{B180168E-F96E-4451-B1E7-F99453BA4CB6}" dt="2024-02-26T11:41:04.804" v="4744" actId="478"/>
          <ac:picMkLst>
            <pc:docMk/>
            <pc:sldMk cId="2097150306" sldId="283"/>
            <ac:picMk id="3102" creationId="{1F4EF76F-1438-141C-3E03-674F8F07DA14}"/>
          </ac:picMkLst>
        </pc:picChg>
        <pc:picChg chg="add mod topLvl">
          <ac:chgData name="Brynn Borton" userId="247f15a87f646a31" providerId="LiveId" clId="{B180168E-F96E-4451-B1E7-F99453BA4CB6}" dt="2024-02-26T14:50:45.662" v="5781" actId="1036"/>
          <ac:picMkLst>
            <pc:docMk/>
            <pc:sldMk cId="2097150306" sldId="283"/>
            <ac:picMk id="3104" creationId="{CF44FAF7-E91F-23FD-F61D-252FAF9361C3}"/>
          </ac:picMkLst>
        </pc:picChg>
        <pc:picChg chg="add mod topLvl">
          <ac:chgData name="Brynn Borton" userId="247f15a87f646a31" providerId="LiveId" clId="{B180168E-F96E-4451-B1E7-F99453BA4CB6}" dt="2024-02-26T11:41:10.861" v="4745" actId="1076"/>
          <ac:picMkLst>
            <pc:docMk/>
            <pc:sldMk cId="2097150306" sldId="283"/>
            <ac:picMk id="3106" creationId="{9DEB5A20-F44A-FF39-7A8B-60E862ECF2E6}"/>
          </ac:picMkLst>
        </pc:picChg>
        <pc:picChg chg="add del mod topLvl">
          <ac:chgData name="Brynn Borton" userId="247f15a87f646a31" providerId="LiveId" clId="{B180168E-F96E-4451-B1E7-F99453BA4CB6}" dt="2024-02-26T11:41:04.804" v="4744" actId="478"/>
          <ac:picMkLst>
            <pc:docMk/>
            <pc:sldMk cId="2097150306" sldId="283"/>
            <ac:picMk id="3108" creationId="{923AB080-FE5F-241D-7461-84270F9405A4}"/>
          </ac:picMkLst>
        </pc:picChg>
        <pc:picChg chg="add mod">
          <ac:chgData name="Brynn Borton" userId="247f15a87f646a31" providerId="LiveId" clId="{B180168E-F96E-4451-B1E7-F99453BA4CB6}" dt="2024-02-26T14:50:45.662" v="5781" actId="1036"/>
          <ac:picMkLst>
            <pc:docMk/>
            <pc:sldMk cId="2097150306" sldId="283"/>
            <ac:picMk id="3110" creationId="{D25A4EBF-9528-51D9-2B12-F9A9B9AE4277}"/>
          </ac:picMkLst>
        </pc:picChg>
        <pc:picChg chg="add mod">
          <ac:chgData name="Brynn Borton" userId="247f15a87f646a31" providerId="LiveId" clId="{B180168E-F96E-4451-B1E7-F99453BA4CB6}" dt="2024-02-26T14:50:45.662" v="5781" actId="1036"/>
          <ac:picMkLst>
            <pc:docMk/>
            <pc:sldMk cId="2097150306" sldId="283"/>
            <ac:picMk id="3112" creationId="{352F2FEE-91B2-CDE4-30C4-6E84AEB93602}"/>
          </ac:picMkLst>
        </pc:picChg>
        <pc:picChg chg="add del mod">
          <ac:chgData name="Brynn Borton" userId="247f15a87f646a31" providerId="LiveId" clId="{B180168E-F96E-4451-B1E7-F99453BA4CB6}" dt="2024-02-26T11:45:31.285" v="4786" actId="478"/>
          <ac:picMkLst>
            <pc:docMk/>
            <pc:sldMk cId="2097150306" sldId="283"/>
            <ac:picMk id="3114" creationId="{71FAB502-B388-01DE-7D0A-B32E2CD18AA6}"/>
          </ac:picMkLst>
        </pc:picChg>
        <pc:picChg chg="add mod">
          <ac:chgData name="Brynn Borton" userId="247f15a87f646a31" providerId="LiveId" clId="{B180168E-F96E-4451-B1E7-F99453BA4CB6}" dt="2024-02-26T14:50:45.662" v="5781" actId="1036"/>
          <ac:picMkLst>
            <pc:docMk/>
            <pc:sldMk cId="2097150306" sldId="283"/>
            <ac:picMk id="3116" creationId="{734E6EA4-6BC9-EC7C-5FD2-8CCDAF50527C}"/>
          </ac:picMkLst>
        </pc:picChg>
        <pc:picChg chg="add mod">
          <ac:chgData name="Brynn Borton" userId="247f15a87f646a31" providerId="LiveId" clId="{B180168E-F96E-4451-B1E7-F99453BA4CB6}" dt="2024-02-26T14:50:45.662" v="5781" actId="1036"/>
          <ac:picMkLst>
            <pc:docMk/>
            <pc:sldMk cId="2097150306" sldId="283"/>
            <ac:picMk id="3118" creationId="{F6876F57-A31F-525E-4CEA-51EFE1BDB4E8}"/>
          </ac:picMkLst>
        </pc:picChg>
        <pc:picChg chg="add mod">
          <ac:chgData name="Brynn Borton" userId="247f15a87f646a31" providerId="LiveId" clId="{B180168E-F96E-4451-B1E7-F99453BA4CB6}" dt="2024-02-26T14:50:45.662" v="5781" actId="1036"/>
          <ac:picMkLst>
            <pc:docMk/>
            <pc:sldMk cId="2097150306" sldId="283"/>
            <ac:picMk id="3120" creationId="{86D8DC1C-BC95-9166-FABA-80D7CD9D33CF}"/>
          </ac:picMkLst>
        </pc:picChg>
      </pc:sldChg>
      <pc:sldChg chg="addSp delSp modSp new mod">
        <pc:chgData name="Brynn Borton" userId="247f15a87f646a31" providerId="LiveId" clId="{B180168E-F96E-4451-B1E7-F99453BA4CB6}" dt="2024-02-26T11:55:14.162" v="4840" actId="404"/>
        <pc:sldMkLst>
          <pc:docMk/>
          <pc:sldMk cId="3499447980" sldId="284"/>
        </pc:sldMkLst>
        <pc:spChg chg="mod">
          <ac:chgData name="Brynn Borton" userId="247f15a87f646a31" providerId="LiveId" clId="{B180168E-F96E-4451-B1E7-F99453BA4CB6}" dt="2024-02-26T11:55:14.162" v="4840" actId="404"/>
          <ac:spMkLst>
            <pc:docMk/>
            <pc:sldMk cId="3499447980" sldId="284"/>
            <ac:spMk id="2" creationId="{0A22734A-1812-5F67-27AA-DD8870886E93}"/>
          </ac:spMkLst>
        </pc:spChg>
        <pc:spChg chg="add del mod ord">
          <ac:chgData name="Brynn Borton" userId="247f15a87f646a31" providerId="LiveId" clId="{B180168E-F96E-4451-B1E7-F99453BA4CB6}" dt="2024-02-26T11:17:32.440" v="4535" actId="478"/>
          <ac:spMkLst>
            <pc:docMk/>
            <pc:sldMk cId="3499447980" sldId="284"/>
            <ac:spMk id="3" creationId="{57BA6299-93D1-EE93-070C-BCF4141E8B88}"/>
          </ac:spMkLst>
        </pc:spChg>
        <pc:spChg chg="add del mod">
          <ac:chgData name="Brynn Borton" userId="247f15a87f646a31" providerId="LiveId" clId="{B180168E-F96E-4451-B1E7-F99453BA4CB6}" dt="2024-02-26T11:22:26.378" v="4575" actId="478"/>
          <ac:spMkLst>
            <pc:docMk/>
            <pc:sldMk cId="3499447980" sldId="284"/>
            <ac:spMk id="6" creationId="{27E41C51-C4D2-B097-5335-F08BCDC9DA68}"/>
          </ac:spMkLst>
        </pc:spChg>
        <pc:spChg chg="add mod">
          <ac:chgData name="Brynn Borton" userId="247f15a87f646a31" providerId="LiveId" clId="{B180168E-F96E-4451-B1E7-F99453BA4CB6}" dt="2024-02-26T11:54:26.947" v="4817" actId="1076"/>
          <ac:spMkLst>
            <pc:docMk/>
            <pc:sldMk cId="3499447980" sldId="284"/>
            <ac:spMk id="9" creationId="{FF4A99F6-6291-5D3F-ECFB-3613667E4A17}"/>
          </ac:spMkLst>
        </pc:spChg>
        <pc:spChg chg="add mod">
          <ac:chgData name="Brynn Borton" userId="247f15a87f646a31" providerId="LiveId" clId="{B180168E-F96E-4451-B1E7-F99453BA4CB6}" dt="2024-02-26T11:24:43.012" v="4612" actId="20577"/>
          <ac:spMkLst>
            <pc:docMk/>
            <pc:sldMk cId="3499447980" sldId="284"/>
            <ac:spMk id="12" creationId="{0726293D-F41B-1402-28DE-7578DD8FEF2C}"/>
          </ac:spMkLst>
        </pc:spChg>
        <pc:spChg chg="add mod">
          <ac:chgData name="Brynn Borton" userId="247f15a87f646a31" providerId="LiveId" clId="{B180168E-F96E-4451-B1E7-F99453BA4CB6}" dt="2024-02-26T11:16:43.792" v="4523" actId="1076"/>
          <ac:spMkLst>
            <pc:docMk/>
            <pc:sldMk cId="3499447980" sldId="284"/>
            <ac:spMk id="42" creationId="{E1640ADF-D1B1-4052-DDF2-4CD5D3560534}"/>
          </ac:spMkLst>
        </pc:spChg>
        <pc:spChg chg="add del mod">
          <ac:chgData name="Brynn Borton" userId="247f15a87f646a31" providerId="LiveId" clId="{B180168E-F96E-4451-B1E7-F99453BA4CB6}" dt="2024-02-26T11:15:05.868" v="4504" actId="478"/>
          <ac:spMkLst>
            <pc:docMk/>
            <pc:sldMk cId="3499447980" sldId="284"/>
            <ac:spMk id="52" creationId="{D51C2472-2898-06A0-2EE4-66A53B029896}"/>
          </ac:spMkLst>
        </pc:spChg>
        <pc:picChg chg="add del mod">
          <ac:chgData name="Brynn Borton" userId="247f15a87f646a31" providerId="LiveId" clId="{B180168E-F96E-4451-B1E7-F99453BA4CB6}" dt="2024-02-26T11:21:00.596" v="4566" actId="478"/>
          <ac:picMkLst>
            <pc:docMk/>
            <pc:sldMk cId="3499447980" sldId="284"/>
            <ac:picMk id="5" creationId="{649ECB99-EA35-FB32-61B3-8BADEC363D80}"/>
          </ac:picMkLst>
        </pc:picChg>
        <pc:picChg chg="add mod">
          <ac:chgData name="Brynn Borton" userId="247f15a87f646a31" providerId="LiveId" clId="{B180168E-F96E-4451-B1E7-F99453BA4CB6}" dt="2024-02-26T11:24:20.563" v="4598" actId="1076"/>
          <ac:picMkLst>
            <pc:docMk/>
            <pc:sldMk cId="3499447980" sldId="284"/>
            <ac:picMk id="8" creationId="{723F9C64-69CD-F526-17E2-28567B07AAD4}"/>
          </ac:picMkLst>
        </pc:picChg>
        <pc:picChg chg="add mod">
          <ac:chgData name="Brynn Borton" userId="247f15a87f646a31" providerId="LiveId" clId="{B180168E-F96E-4451-B1E7-F99453BA4CB6}" dt="2024-02-26T11:24:30.766" v="4603" actId="1076"/>
          <ac:picMkLst>
            <pc:docMk/>
            <pc:sldMk cId="3499447980" sldId="284"/>
            <ac:picMk id="11" creationId="{0A8B4052-8A1F-CD9C-C512-DFFE472E7352}"/>
          </ac:picMkLst>
        </pc:picChg>
        <pc:picChg chg="add mod">
          <ac:chgData name="Brynn Borton" userId="247f15a87f646a31" providerId="LiveId" clId="{B180168E-F96E-4451-B1E7-F99453BA4CB6}" dt="2024-02-26T11:20:04.845" v="4552" actId="1076"/>
          <ac:picMkLst>
            <pc:docMk/>
            <pc:sldMk cId="3499447980" sldId="284"/>
            <ac:picMk id="54" creationId="{43DADFCD-6C4B-6A83-D0AE-1CCAEA7BE22E}"/>
          </ac:picMkLst>
        </pc:picChg>
        <pc:picChg chg="add mod">
          <ac:chgData name="Brynn Borton" userId="247f15a87f646a31" providerId="LiveId" clId="{B180168E-F96E-4451-B1E7-F99453BA4CB6}" dt="2024-02-26T11:16:43.792" v="4523" actId="1076"/>
          <ac:picMkLst>
            <pc:docMk/>
            <pc:sldMk cId="3499447980" sldId="284"/>
            <ac:picMk id="3092" creationId="{7A947E53-FE99-7D8C-F25B-946A15B9C4B5}"/>
          </ac:picMkLst>
        </pc:picChg>
        <pc:picChg chg="add mod">
          <ac:chgData name="Brynn Borton" userId="247f15a87f646a31" providerId="LiveId" clId="{B180168E-F96E-4451-B1E7-F99453BA4CB6}" dt="2024-02-26T11:20:07.797" v="4554" actId="1076"/>
          <ac:picMkLst>
            <pc:docMk/>
            <pc:sldMk cId="3499447980" sldId="284"/>
            <ac:picMk id="6146" creationId="{17AEA2C7-258D-4742-5B02-3E78D030B59B}"/>
          </ac:picMkLst>
        </pc:picChg>
        <pc:picChg chg="add mod">
          <ac:chgData name="Brynn Borton" userId="247f15a87f646a31" providerId="LiveId" clId="{B180168E-F96E-4451-B1E7-F99453BA4CB6}" dt="2024-02-26T11:54:23.798" v="4816" actId="1076"/>
          <ac:picMkLst>
            <pc:docMk/>
            <pc:sldMk cId="3499447980" sldId="284"/>
            <ac:picMk id="6148" creationId="{AF4B3AB8-E4D8-C106-CF2E-07967DDAF001}"/>
          </ac:picMkLst>
        </pc:picChg>
      </pc:sldChg>
      <pc:sldChg chg="addSp delSp modSp new mod setBg addAnim delAnim modAnim setClrOvrMap modNotesTx">
        <pc:chgData name="Brynn Borton" userId="247f15a87f646a31" providerId="LiveId" clId="{B180168E-F96E-4451-B1E7-F99453BA4CB6}" dt="2024-03-19T11:52:06.294" v="6577" actId="20577"/>
        <pc:sldMkLst>
          <pc:docMk/>
          <pc:sldMk cId="1342882961" sldId="285"/>
        </pc:sldMkLst>
        <pc:spChg chg="mod ord">
          <ac:chgData name="Brynn Borton" userId="247f15a87f646a31" providerId="LiveId" clId="{B180168E-F96E-4451-B1E7-F99453BA4CB6}" dt="2024-02-26T14:00:53.579" v="4940" actId="1076"/>
          <ac:spMkLst>
            <pc:docMk/>
            <pc:sldMk cId="1342882961" sldId="285"/>
            <ac:spMk id="2" creationId="{7CC35FC7-4D5C-6A72-C6DB-8D1F8CEAEF60}"/>
          </ac:spMkLst>
        </pc:spChg>
        <pc:spChg chg="add del mod">
          <ac:chgData name="Brynn Borton" userId="247f15a87f646a31" providerId="LiveId" clId="{B180168E-F96E-4451-B1E7-F99453BA4CB6}" dt="2024-02-26T14:00:16.570" v="4933" actId="478"/>
          <ac:spMkLst>
            <pc:docMk/>
            <pc:sldMk cId="1342882961" sldId="285"/>
            <ac:spMk id="5" creationId="{C2FA2671-3765-D7BD-CFB6-BBB7C9BD818D}"/>
          </ac:spMkLst>
        </pc:spChg>
        <pc:spChg chg="add mod">
          <ac:chgData name="Brynn Borton" userId="247f15a87f646a31" providerId="LiveId" clId="{B180168E-F96E-4451-B1E7-F99453BA4CB6}" dt="2024-02-26T14:23:06.180" v="5692" actId="404"/>
          <ac:spMkLst>
            <pc:docMk/>
            <pc:sldMk cId="1342882961" sldId="285"/>
            <ac:spMk id="6" creationId="{7EE2FFC5-4CC0-D49D-AD33-3862B6AB1F70}"/>
          </ac:spMkLst>
        </pc:spChg>
        <pc:spChg chg="add del">
          <ac:chgData name="Brynn Borton" userId="247f15a87f646a31" providerId="LiveId" clId="{B180168E-F96E-4451-B1E7-F99453BA4CB6}" dt="2024-02-26T13:59:14.895" v="4896" actId="26606"/>
          <ac:spMkLst>
            <pc:docMk/>
            <pc:sldMk cId="1342882961" sldId="285"/>
            <ac:spMk id="9" creationId="{71B2258F-86CA-4D4D-8270-BC05FCDEBFB3}"/>
          </ac:spMkLst>
        </pc:spChg>
        <pc:spChg chg="add del">
          <ac:chgData name="Brynn Borton" userId="247f15a87f646a31" providerId="LiveId" clId="{B180168E-F96E-4451-B1E7-F99453BA4CB6}" dt="2024-02-26T13:59:31.566" v="4899" actId="26606"/>
          <ac:spMkLst>
            <pc:docMk/>
            <pc:sldMk cId="1342882961" sldId="285"/>
            <ac:spMk id="12" creationId="{37C89E4B-3C9F-44B9-8B86-D9E3D112D8EC}"/>
          </ac:spMkLst>
        </pc:spChg>
        <pc:spChg chg="add del">
          <ac:chgData name="Brynn Borton" userId="247f15a87f646a31" providerId="LiveId" clId="{B180168E-F96E-4451-B1E7-F99453BA4CB6}" dt="2024-02-26T13:59:41.120" v="4901" actId="26606"/>
          <ac:spMkLst>
            <pc:docMk/>
            <pc:sldMk cId="1342882961" sldId="285"/>
            <ac:spMk id="15" creationId="{D4771268-CB57-404A-9271-370EB28F6090}"/>
          </ac:spMkLst>
        </pc:spChg>
        <pc:picChg chg="add mod modCrop">
          <ac:chgData name="Brynn Borton" userId="247f15a87f646a31" providerId="LiveId" clId="{B180168E-F96E-4451-B1E7-F99453BA4CB6}" dt="2024-02-26T15:26:46.733" v="5783" actId="1440"/>
          <ac:picMkLst>
            <pc:docMk/>
            <pc:sldMk cId="1342882961" sldId="285"/>
            <ac:picMk id="4" creationId="{934CAEB4-7C9D-580B-C6D9-19FD1A92FDF0}"/>
          </ac:picMkLst>
        </pc:picChg>
        <pc:cxnChg chg="add del">
          <ac:chgData name="Brynn Borton" userId="247f15a87f646a31" providerId="LiveId" clId="{B180168E-F96E-4451-B1E7-F99453BA4CB6}" dt="2024-02-26T13:59:31.566" v="4899" actId="26606"/>
          <ac:cxnSpMkLst>
            <pc:docMk/>
            <pc:sldMk cId="1342882961" sldId="285"/>
            <ac:cxnSpMk id="11" creationId="{AA2EAA10-076F-46BD-8F0F-B9A2FB77A85C}"/>
          </ac:cxnSpMkLst>
        </pc:cxnChg>
        <pc:cxnChg chg="add del">
          <ac:chgData name="Brynn Borton" userId="247f15a87f646a31" providerId="LiveId" clId="{B180168E-F96E-4451-B1E7-F99453BA4CB6}" dt="2024-02-26T13:59:31.566" v="4899" actId="26606"/>
          <ac:cxnSpMkLst>
            <pc:docMk/>
            <pc:sldMk cId="1342882961" sldId="285"/>
            <ac:cxnSpMk id="13" creationId="{D891E407-403B-4764-86C9-33A56D3BCAA3}"/>
          </ac:cxnSpMkLst>
        </pc:cxnChg>
      </pc:sldChg>
      <pc:sldChg chg="addSp delSp modSp new mod modClrScheme chgLayout">
        <pc:chgData name="Brynn Borton" userId="247f15a87f646a31" providerId="LiveId" clId="{B180168E-F96E-4451-B1E7-F99453BA4CB6}" dt="2024-03-19T10:58:56.888" v="6015" actId="14100"/>
        <pc:sldMkLst>
          <pc:docMk/>
          <pc:sldMk cId="3366133960" sldId="286"/>
        </pc:sldMkLst>
        <pc:spChg chg="del mod ord">
          <ac:chgData name="Brynn Borton" userId="247f15a87f646a31" providerId="LiveId" clId="{B180168E-F96E-4451-B1E7-F99453BA4CB6}" dt="2024-03-19T10:52:05.805" v="5829" actId="700"/>
          <ac:spMkLst>
            <pc:docMk/>
            <pc:sldMk cId="3366133960" sldId="286"/>
            <ac:spMk id="2" creationId="{691F107B-C786-9F27-4A63-A63CDAFF637A}"/>
          </ac:spMkLst>
        </pc:spChg>
        <pc:spChg chg="add mod ord">
          <ac:chgData name="Brynn Borton" userId="247f15a87f646a31" providerId="LiveId" clId="{B180168E-F96E-4451-B1E7-F99453BA4CB6}" dt="2024-03-19T10:52:54.094" v="5910" actId="1076"/>
          <ac:spMkLst>
            <pc:docMk/>
            <pc:sldMk cId="3366133960" sldId="286"/>
            <ac:spMk id="3" creationId="{9AF97589-BC17-9362-C074-CF99C39DF308}"/>
          </ac:spMkLst>
        </pc:spChg>
        <pc:spChg chg="add mod ord">
          <ac:chgData name="Brynn Borton" userId="247f15a87f646a31" providerId="LiveId" clId="{B180168E-F96E-4451-B1E7-F99453BA4CB6}" dt="2024-03-19T10:58:12.223" v="6001" actId="14100"/>
          <ac:spMkLst>
            <pc:docMk/>
            <pc:sldMk cId="3366133960" sldId="286"/>
            <ac:spMk id="4" creationId="{2D61D787-B623-B0E1-7A70-36123AE910A9}"/>
          </ac:spMkLst>
        </pc:spChg>
        <pc:spChg chg="add mod">
          <ac:chgData name="Brynn Borton" userId="247f15a87f646a31" providerId="LiveId" clId="{B180168E-F96E-4451-B1E7-F99453BA4CB6}" dt="2024-03-19T10:58:51.576" v="6014" actId="207"/>
          <ac:spMkLst>
            <pc:docMk/>
            <pc:sldMk cId="3366133960" sldId="286"/>
            <ac:spMk id="9" creationId="{D27BB329-5AC6-DC16-415A-6FB2E6519EDC}"/>
          </ac:spMkLst>
        </pc:spChg>
        <pc:picChg chg="add mod">
          <ac:chgData name="Brynn Borton" userId="247f15a87f646a31" providerId="LiveId" clId="{B180168E-F96E-4451-B1E7-F99453BA4CB6}" dt="2024-03-19T10:58:56.888" v="6015" actId="14100"/>
          <ac:picMkLst>
            <pc:docMk/>
            <pc:sldMk cId="3366133960" sldId="286"/>
            <ac:picMk id="5" creationId="{A93B090E-C3B8-4F34-5EAB-77C55EC9AAD2}"/>
          </ac:picMkLst>
        </pc:picChg>
        <pc:picChg chg="add mod">
          <ac:chgData name="Brynn Borton" userId="247f15a87f646a31" providerId="LiveId" clId="{B180168E-F96E-4451-B1E7-F99453BA4CB6}" dt="2024-03-19T10:58:33.684" v="6008" actId="207"/>
          <ac:picMkLst>
            <pc:docMk/>
            <pc:sldMk cId="3366133960" sldId="286"/>
            <ac:picMk id="7" creationId="{5D0E7EA0-5660-AAD6-B5A0-A33AEE74B2F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02DFC5-E4A7-4730-AE8A-A8CCA61DD540}" type="datetimeFigureOut">
              <a:rPr lang="en-GB" smtClean="0"/>
              <a:t>19/03/2024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552A7F-0746-451E-BC28-4CB4DA7A141E}" type="slidenum">
              <a:rPr lang="en-GB" smtClean="0"/>
              <a:t>‹#›</a:t>
            </a:fld>
            <a:endParaRPr lang="en-GB"/>
          </a:p>
        </p:txBody>
      </p:sp>
    </p:spTree>
    <p:extLst>
      <p:ext uri="{BB962C8B-B14F-4D97-AF65-F5344CB8AC3E}">
        <p14:creationId xmlns:p14="http://schemas.microsoft.com/office/powerpoint/2010/main" val="2067148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552A7F-0746-451E-BC28-4CB4DA7A141E}" type="slidenum">
              <a:rPr lang="en-GB" smtClean="0"/>
              <a:t>14</a:t>
            </a:fld>
            <a:endParaRPr lang="en-GB"/>
          </a:p>
        </p:txBody>
      </p:sp>
    </p:spTree>
    <p:extLst>
      <p:ext uri="{BB962C8B-B14F-4D97-AF65-F5344CB8AC3E}">
        <p14:creationId xmlns:p14="http://schemas.microsoft.com/office/powerpoint/2010/main" val="6430990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A frame with cartoon characters&#10;&#10;Description automatically generated">
            <a:extLst>
              <a:ext uri="{FF2B5EF4-FFF2-40B4-BE49-F238E27FC236}">
                <a16:creationId xmlns:a16="http://schemas.microsoft.com/office/drawing/2014/main" id="{D9E760CC-CFDD-0CF7-CE51-B9598C21F3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03C3B6-8566-66EF-73C7-3F6966B9639C}"/>
              </a:ext>
            </a:extLst>
          </p:cNvPr>
          <p:cNvSpPr>
            <a:spLocks noGrp="1"/>
          </p:cNvSpPr>
          <p:nvPr>
            <p:ph type="ctrTitle" hasCustomPrompt="1"/>
          </p:nvPr>
        </p:nvSpPr>
        <p:spPr>
          <a:xfrm>
            <a:off x="1524000" y="2002444"/>
            <a:ext cx="9144000" cy="1522152"/>
          </a:xfrm>
        </p:spPr>
        <p:txBody>
          <a:bodyPr anchor="ctr">
            <a:normAutofit/>
          </a:bodyPr>
          <a:lstStyle>
            <a:lvl1pPr algn="ctr">
              <a:defRPr sz="8000" b="1">
                <a:solidFill>
                  <a:srgbClr val="19083B"/>
                </a:solidFill>
                <a:latin typeface="Congenial" panose="020F0502020204030204" pitchFamily="2" charset="0"/>
              </a:defRPr>
            </a:lvl1pPr>
          </a:lstStyle>
          <a:p>
            <a:r>
              <a:rPr lang="en-US" dirty="0"/>
              <a:t>Session Title!</a:t>
            </a:r>
            <a:endParaRPr lang="en-GB" dirty="0"/>
          </a:p>
        </p:txBody>
      </p:sp>
      <p:pic>
        <p:nvPicPr>
          <p:cNvPr id="12" name="Picture 11" descr="A black and orange text&#10;&#10;Description automatically generated">
            <a:extLst>
              <a:ext uri="{FF2B5EF4-FFF2-40B4-BE49-F238E27FC236}">
                <a16:creationId xmlns:a16="http://schemas.microsoft.com/office/drawing/2014/main" id="{049790D6-B249-E184-D8FA-7FBC22CA55B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01887" y="6125166"/>
            <a:ext cx="1388225" cy="393039"/>
          </a:xfrm>
          <a:prstGeom prst="rect">
            <a:avLst/>
          </a:prstGeom>
        </p:spPr>
      </p:pic>
      <p:sp>
        <p:nvSpPr>
          <p:cNvPr id="13" name="Text Placeholder 2">
            <a:extLst>
              <a:ext uri="{FF2B5EF4-FFF2-40B4-BE49-F238E27FC236}">
                <a16:creationId xmlns:a16="http://schemas.microsoft.com/office/drawing/2014/main" id="{A59AD991-F09F-FA8D-E768-B2146623F1A4}"/>
              </a:ext>
            </a:extLst>
          </p:cNvPr>
          <p:cNvSpPr>
            <a:spLocks noGrp="1"/>
          </p:cNvSpPr>
          <p:nvPr>
            <p:ph type="body" idx="1" hasCustomPrompt="1"/>
          </p:nvPr>
        </p:nvSpPr>
        <p:spPr>
          <a:xfrm>
            <a:off x="3232958" y="3754955"/>
            <a:ext cx="5726082" cy="555193"/>
          </a:xfrm>
        </p:spPr>
        <p:txBody>
          <a:bodyPr>
            <a:normAutofit/>
          </a:bodyPr>
          <a:lstStyle>
            <a:lvl1pPr marL="0" indent="0" algn="ctr">
              <a:buNone/>
              <a:defRPr sz="2800">
                <a:solidFill>
                  <a:srgbClr val="F3840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Speaker Name(s)</a:t>
            </a:r>
          </a:p>
        </p:txBody>
      </p:sp>
    </p:spTree>
    <p:extLst>
      <p:ext uri="{BB962C8B-B14F-4D97-AF65-F5344CB8AC3E}">
        <p14:creationId xmlns:p14="http://schemas.microsoft.com/office/powerpoint/2010/main" val="3764728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9D764A-C0EA-BE5C-D2C1-A345A0DE29BC}"/>
              </a:ext>
            </a:extLst>
          </p:cNvPr>
          <p:cNvSpPr>
            <a:spLocks noGrp="1"/>
          </p:cNvSpPr>
          <p:nvPr>
            <p:ph type="dt" sz="half" idx="10"/>
          </p:nvPr>
        </p:nvSpPr>
        <p:spPr/>
        <p:txBody>
          <a:bodyPr/>
          <a:lstStyle/>
          <a:p>
            <a:fld id="{4BDE9B71-A489-4F60-B00B-1C8D688AA8A2}" type="datetimeFigureOut">
              <a:rPr lang="en-GB" smtClean="0"/>
              <a:t>18/03/2024</a:t>
            </a:fld>
            <a:endParaRPr lang="en-GB"/>
          </a:p>
        </p:txBody>
      </p:sp>
      <p:sp>
        <p:nvSpPr>
          <p:cNvPr id="3" name="Footer Placeholder 2">
            <a:extLst>
              <a:ext uri="{FF2B5EF4-FFF2-40B4-BE49-F238E27FC236}">
                <a16:creationId xmlns:a16="http://schemas.microsoft.com/office/drawing/2014/main" id="{AE9B9E98-FC00-73AD-C0B3-5A3EBB07D72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050CF7B-A84E-B54A-1643-EA967951E848}"/>
              </a:ext>
            </a:extLst>
          </p:cNvPr>
          <p:cNvSpPr>
            <a:spLocks noGrp="1"/>
          </p:cNvSpPr>
          <p:nvPr>
            <p:ph type="sldNum" sz="quarter" idx="12"/>
          </p:nvPr>
        </p:nvSpPr>
        <p:spPr/>
        <p:txBody>
          <a:bodyPr/>
          <a:lstStyle/>
          <a:p>
            <a:fld id="{4154D069-E595-401A-B618-C6C1F0B490F7}" type="slidenum">
              <a:rPr lang="en-GB" smtClean="0"/>
              <a:t>‹#›</a:t>
            </a:fld>
            <a:endParaRPr lang="en-GB"/>
          </a:p>
        </p:txBody>
      </p:sp>
    </p:spTree>
    <p:extLst>
      <p:ext uri="{BB962C8B-B14F-4D97-AF65-F5344CB8AC3E}">
        <p14:creationId xmlns:p14="http://schemas.microsoft.com/office/powerpoint/2010/main" val="3201595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9C212-E20E-4F3B-AB9B-2939BEE97A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33F1FF2-36AD-57F7-DB46-E08DCCBEF7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5BBAABF-EDA9-7566-AFC3-CF4A6B41DE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E1614F-E7FC-D89C-1095-DF93313DA4C5}"/>
              </a:ext>
            </a:extLst>
          </p:cNvPr>
          <p:cNvSpPr>
            <a:spLocks noGrp="1"/>
          </p:cNvSpPr>
          <p:nvPr>
            <p:ph type="dt" sz="half" idx="10"/>
          </p:nvPr>
        </p:nvSpPr>
        <p:spPr/>
        <p:txBody>
          <a:bodyPr/>
          <a:lstStyle/>
          <a:p>
            <a:fld id="{4BDE9B71-A489-4F60-B00B-1C8D688AA8A2}" type="datetimeFigureOut">
              <a:rPr lang="en-GB" smtClean="0"/>
              <a:t>18/03/2024</a:t>
            </a:fld>
            <a:endParaRPr lang="en-GB"/>
          </a:p>
        </p:txBody>
      </p:sp>
      <p:sp>
        <p:nvSpPr>
          <p:cNvPr id="6" name="Footer Placeholder 5">
            <a:extLst>
              <a:ext uri="{FF2B5EF4-FFF2-40B4-BE49-F238E27FC236}">
                <a16:creationId xmlns:a16="http://schemas.microsoft.com/office/drawing/2014/main" id="{9856D257-F61B-123B-83C5-D0D5A92B4C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E3B5D72-5379-EFE6-1D9E-02C284716EC4}"/>
              </a:ext>
            </a:extLst>
          </p:cNvPr>
          <p:cNvSpPr>
            <a:spLocks noGrp="1"/>
          </p:cNvSpPr>
          <p:nvPr>
            <p:ph type="sldNum" sz="quarter" idx="12"/>
          </p:nvPr>
        </p:nvSpPr>
        <p:spPr/>
        <p:txBody>
          <a:bodyPr/>
          <a:lstStyle/>
          <a:p>
            <a:fld id="{4154D069-E595-401A-B618-C6C1F0B490F7}" type="slidenum">
              <a:rPr lang="en-GB" smtClean="0"/>
              <a:t>‹#›</a:t>
            </a:fld>
            <a:endParaRPr lang="en-GB"/>
          </a:p>
        </p:txBody>
      </p:sp>
    </p:spTree>
    <p:extLst>
      <p:ext uri="{BB962C8B-B14F-4D97-AF65-F5344CB8AC3E}">
        <p14:creationId xmlns:p14="http://schemas.microsoft.com/office/powerpoint/2010/main" val="1560506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A4040-8781-8D96-C116-BD10C46F58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F13DAD2-CD3B-1E59-AB32-ACF6FB10E5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107F613-482A-00A5-35E2-AF1884D338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901AE5-5399-FB6F-1879-7D74FA5656DE}"/>
              </a:ext>
            </a:extLst>
          </p:cNvPr>
          <p:cNvSpPr>
            <a:spLocks noGrp="1"/>
          </p:cNvSpPr>
          <p:nvPr>
            <p:ph type="dt" sz="half" idx="10"/>
          </p:nvPr>
        </p:nvSpPr>
        <p:spPr/>
        <p:txBody>
          <a:bodyPr/>
          <a:lstStyle/>
          <a:p>
            <a:fld id="{4BDE9B71-A489-4F60-B00B-1C8D688AA8A2}" type="datetimeFigureOut">
              <a:rPr lang="en-GB" smtClean="0"/>
              <a:t>18/03/2024</a:t>
            </a:fld>
            <a:endParaRPr lang="en-GB"/>
          </a:p>
        </p:txBody>
      </p:sp>
      <p:sp>
        <p:nvSpPr>
          <p:cNvPr id="6" name="Footer Placeholder 5">
            <a:extLst>
              <a:ext uri="{FF2B5EF4-FFF2-40B4-BE49-F238E27FC236}">
                <a16:creationId xmlns:a16="http://schemas.microsoft.com/office/drawing/2014/main" id="{5A0987ED-19EE-CA99-4DB2-11E19CD3F3A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EC99F7F-FA40-2698-60BC-9FBBB49189EC}"/>
              </a:ext>
            </a:extLst>
          </p:cNvPr>
          <p:cNvSpPr>
            <a:spLocks noGrp="1"/>
          </p:cNvSpPr>
          <p:nvPr>
            <p:ph type="sldNum" sz="quarter" idx="12"/>
          </p:nvPr>
        </p:nvSpPr>
        <p:spPr/>
        <p:txBody>
          <a:bodyPr/>
          <a:lstStyle/>
          <a:p>
            <a:fld id="{4154D069-E595-401A-B618-C6C1F0B490F7}" type="slidenum">
              <a:rPr lang="en-GB" smtClean="0"/>
              <a:t>‹#›</a:t>
            </a:fld>
            <a:endParaRPr lang="en-GB"/>
          </a:p>
        </p:txBody>
      </p:sp>
    </p:spTree>
    <p:extLst>
      <p:ext uri="{BB962C8B-B14F-4D97-AF65-F5344CB8AC3E}">
        <p14:creationId xmlns:p14="http://schemas.microsoft.com/office/powerpoint/2010/main" val="4000334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D970B-1B67-9721-81C7-E3316539739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8611B36-21DC-BC0B-EDD5-4B56C66427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2891E8-4365-0E49-3F88-EAEE6969664D}"/>
              </a:ext>
            </a:extLst>
          </p:cNvPr>
          <p:cNvSpPr>
            <a:spLocks noGrp="1"/>
          </p:cNvSpPr>
          <p:nvPr>
            <p:ph type="dt" sz="half" idx="10"/>
          </p:nvPr>
        </p:nvSpPr>
        <p:spPr/>
        <p:txBody>
          <a:bodyPr/>
          <a:lstStyle/>
          <a:p>
            <a:fld id="{4BDE9B71-A489-4F60-B00B-1C8D688AA8A2}" type="datetimeFigureOut">
              <a:rPr lang="en-GB" smtClean="0"/>
              <a:t>18/03/2024</a:t>
            </a:fld>
            <a:endParaRPr lang="en-GB"/>
          </a:p>
        </p:txBody>
      </p:sp>
      <p:sp>
        <p:nvSpPr>
          <p:cNvPr id="5" name="Footer Placeholder 4">
            <a:extLst>
              <a:ext uri="{FF2B5EF4-FFF2-40B4-BE49-F238E27FC236}">
                <a16:creationId xmlns:a16="http://schemas.microsoft.com/office/drawing/2014/main" id="{9B5D63DA-4290-7BA3-CCE3-3653C1BC71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CD7842-287B-547F-C857-9A1FC33C762E}"/>
              </a:ext>
            </a:extLst>
          </p:cNvPr>
          <p:cNvSpPr>
            <a:spLocks noGrp="1"/>
          </p:cNvSpPr>
          <p:nvPr>
            <p:ph type="sldNum" sz="quarter" idx="12"/>
          </p:nvPr>
        </p:nvSpPr>
        <p:spPr/>
        <p:txBody>
          <a:bodyPr/>
          <a:lstStyle/>
          <a:p>
            <a:fld id="{4154D069-E595-401A-B618-C6C1F0B490F7}" type="slidenum">
              <a:rPr lang="en-GB" smtClean="0"/>
              <a:t>‹#›</a:t>
            </a:fld>
            <a:endParaRPr lang="en-GB"/>
          </a:p>
        </p:txBody>
      </p:sp>
    </p:spTree>
    <p:extLst>
      <p:ext uri="{BB962C8B-B14F-4D97-AF65-F5344CB8AC3E}">
        <p14:creationId xmlns:p14="http://schemas.microsoft.com/office/powerpoint/2010/main" val="16664214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7CB774-2722-4BCF-259D-8D644F7342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F2E8D62-840A-DC0B-643E-40BF993448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6E0C06C-3332-8EE5-05A0-93030DF23EF0}"/>
              </a:ext>
            </a:extLst>
          </p:cNvPr>
          <p:cNvSpPr>
            <a:spLocks noGrp="1"/>
          </p:cNvSpPr>
          <p:nvPr>
            <p:ph type="dt" sz="half" idx="10"/>
          </p:nvPr>
        </p:nvSpPr>
        <p:spPr/>
        <p:txBody>
          <a:bodyPr/>
          <a:lstStyle/>
          <a:p>
            <a:fld id="{4BDE9B71-A489-4F60-B00B-1C8D688AA8A2}" type="datetimeFigureOut">
              <a:rPr lang="en-GB" smtClean="0"/>
              <a:t>18/03/2024</a:t>
            </a:fld>
            <a:endParaRPr lang="en-GB"/>
          </a:p>
        </p:txBody>
      </p:sp>
      <p:sp>
        <p:nvSpPr>
          <p:cNvPr id="5" name="Footer Placeholder 4">
            <a:extLst>
              <a:ext uri="{FF2B5EF4-FFF2-40B4-BE49-F238E27FC236}">
                <a16:creationId xmlns:a16="http://schemas.microsoft.com/office/drawing/2014/main" id="{CB43602C-C96F-BE1B-AE31-B05FE30CAB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2083B6-2921-0457-FDFB-60AA2604A26E}"/>
              </a:ext>
            </a:extLst>
          </p:cNvPr>
          <p:cNvSpPr>
            <a:spLocks noGrp="1"/>
          </p:cNvSpPr>
          <p:nvPr>
            <p:ph type="sldNum" sz="quarter" idx="12"/>
          </p:nvPr>
        </p:nvSpPr>
        <p:spPr/>
        <p:txBody>
          <a:bodyPr/>
          <a:lstStyle/>
          <a:p>
            <a:fld id="{4154D069-E595-401A-B618-C6C1F0B490F7}" type="slidenum">
              <a:rPr lang="en-GB" smtClean="0"/>
              <a:t>‹#›</a:t>
            </a:fld>
            <a:endParaRPr lang="en-GB"/>
          </a:p>
        </p:txBody>
      </p:sp>
    </p:spTree>
    <p:extLst>
      <p:ext uri="{BB962C8B-B14F-4D97-AF65-F5344CB8AC3E}">
        <p14:creationId xmlns:p14="http://schemas.microsoft.com/office/powerpoint/2010/main" val="2014267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Bullet Points">
    <p:spTree>
      <p:nvGrpSpPr>
        <p:cNvPr id="1" name=""/>
        <p:cNvGrpSpPr/>
        <p:nvPr/>
      </p:nvGrpSpPr>
      <p:grpSpPr>
        <a:xfrm>
          <a:off x="0" y="0"/>
          <a:ext cx="0" cy="0"/>
          <a:chOff x="0" y="0"/>
          <a:chExt cx="0" cy="0"/>
        </a:xfrm>
      </p:grpSpPr>
      <p:pic>
        <p:nvPicPr>
          <p:cNvPr id="8" name="Picture 7" descr="A frame with a couple of people holding parachutes&#10;&#10;Description automatically generated">
            <a:extLst>
              <a:ext uri="{FF2B5EF4-FFF2-40B4-BE49-F238E27FC236}">
                <a16:creationId xmlns:a16="http://schemas.microsoft.com/office/drawing/2014/main" id="{F2A1CD88-3994-EA71-8A24-E6958FF496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7F3F277-5255-58B5-6B17-D3FEB77327F2}"/>
              </a:ext>
            </a:extLst>
          </p:cNvPr>
          <p:cNvSpPr>
            <a:spLocks noGrp="1"/>
          </p:cNvSpPr>
          <p:nvPr>
            <p:ph type="title" hasCustomPrompt="1"/>
          </p:nvPr>
        </p:nvSpPr>
        <p:spPr>
          <a:xfrm>
            <a:off x="3132513" y="755823"/>
            <a:ext cx="7481364" cy="1325563"/>
          </a:xfrm>
        </p:spPr>
        <p:txBody>
          <a:bodyPr>
            <a:normAutofit/>
          </a:bodyPr>
          <a:lstStyle>
            <a:lvl1pPr>
              <a:defRPr sz="6600" b="1">
                <a:solidFill>
                  <a:srgbClr val="19083B"/>
                </a:solidFill>
                <a:latin typeface="Congenial" panose="02000503040000020004" pitchFamily="2" charset="0"/>
              </a:defRPr>
            </a:lvl1pPr>
          </a:lstStyle>
          <a:p>
            <a:r>
              <a:rPr lang="en-US" dirty="0"/>
              <a:t>Slide title</a:t>
            </a:r>
            <a:endParaRPr lang="en-GB" dirty="0"/>
          </a:p>
        </p:txBody>
      </p:sp>
      <p:sp>
        <p:nvSpPr>
          <p:cNvPr id="3" name="Content Placeholder 2">
            <a:extLst>
              <a:ext uri="{FF2B5EF4-FFF2-40B4-BE49-F238E27FC236}">
                <a16:creationId xmlns:a16="http://schemas.microsoft.com/office/drawing/2014/main" id="{AA3891D8-337E-853E-82A4-2912BCEE0FE3}"/>
              </a:ext>
            </a:extLst>
          </p:cNvPr>
          <p:cNvSpPr>
            <a:spLocks noGrp="1"/>
          </p:cNvSpPr>
          <p:nvPr>
            <p:ph idx="1" hasCustomPrompt="1"/>
          </p:nvPr>
        </p:nvSpPr>
        <p:spPr>
          <a:xfrm>
            <a:off x="2316623" y="2506662"/>
            <a:ext cx="7938330" cy="3082288"/>
          </a:xfrm>
        </p:spPr>
        <p:txBody>
          <a:bodyPr anchor="ctr"/>
          <a:lstStyle>
            <a:lvl1pPr marL="457200" indent="-457200">
              <a:buFont typeface="Arial" panose="020B0604020202020204" pitchFamily="34" charset="0"/>
              <a:buChar char="•"/>
              <a:defRPr>
                <a:solidFill>
                  <a:srgbClr val="19083B"/>
                </a:solidFill>
                <a:latin typeface="+mn-lt"/>
              </a:defRPr>
            </a:lvl1pPr>
          </a:lstStyle>
          <a:p>
            <a:pPr lvl="0"/>
            <a:r>
              <a:rPr lang="en-US" dirty="0"/>
              <a:t>Bullet Point</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a:t>
            </a:r>
          </a:p>
          <a:p>
            <a:pPr lvl="0"/>
            <a:endParaRPr lang="en-US" dirty="0"/>
          </a:p>
        </p:txBody>
      </p:sp>
      <p:sp>
        <p:nvSpPr>
          <p:cNvPr id="4" name="Date Placeholder 3">
            <a:extLst>
              <a:ext uri="{FF2B5EF4-FFF2-40B4-BE49-F238E27FC236}">
                <a16:creationId xmlns:a16="http://schemas.microsoft.com/office/drawing/2014/main" id="{6A71562A-0789-F7A0-999A-8A89F7B0EAB9}"/>
              </a:ext>
            </a:extLst>
          </p:cNvPr>
          <p:cNvSpPr>
            <a:spLocks noGrp="1"/>
          </p:cNvSpPr>
          <p:nvPr>
            <p:ph type="dt" sz="half" idx="10"/>
          </p:nvPr>
        </p:nvSpPr>
        <p:spPr/>
        <p:txBody>
          <a:bodyPr/>
          <a:lstStyle/>
          <a:p>
            <a:fld id="{4BDE9B71-A489-4F60-B00B-1C8D688AA8A2}" type="datetimeFigureOut">
              <a:rPr lang="en-GB" smtClean="0"/>
              <a:t>18/03/2024</a:t>
            </a:fld>
            <a:endParaRPr lang="en-GB"/>
          </a:p>
        </p:txBody>
      </p:sp>
      <p:sp>
        <p:nvSpPr>
          <p:cNvPr id="5" name="Footer Placeholder 4">
            <a:extLst>
              <a:ext uri="{FF2B5EF4-FFF2-40B4-BE49-F238E27FC236}">
                <a16:creationId xmlns:a16="http://schemas.microsoft.com/office/drawing/2014/main" id="{F596F5D9-60D3-C8EB-1FA0-5CC5CFE2856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2E33FE-BA52-B198-5CF1-8119E2EDD662}"/>
              </a:ext>
            </a:extLst>
          </p:cNvPr>
          <p:cNvSpPr>
            <a:spLocks noGrp="1"/>
          </p:cNvSpPr>
          <p:nvPr>
            <p:ph type="sldNum" sz="quarter" idx="12"/>
          </p:nvPr>
        </p:nvSpPr>
        <p:spPr/>
        <p:txBody>
          <a:bodyPr/>
          <a:lstStyle/>
          <a:p>
            <a:fld id="{4154D069-E595-401A-B618-C6C1F0B490F7}" type="slidenum">
              <a:rPr lang="en-GB" smtClean="0"/>
              <a:t>‹#›</a:t>
            </a:fld>
            <a:endParaRPr lang="en-GB"/>
          </a:p>
        </p:txBody>
      </p:sp>
      <p:pic>
        <p:nvPicPr>
          <p:cNvPr id="9" name="Picture 8" descr="A black and orange text&#10;&#10;Description automatically generated">
            <a:extLst>
              <a:ext uri="{FF2B5EF4-FFF2-40B4-BE49-F238E27FC236}">
                <a16:creationId xmlns:a16="http://schemas.microsoft.com/office/drawing/2014/main" id="{B99C6A76-3918-9A96-A0FF-C2EA2821994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01887" y="6125166"/>
            <a:ext cx="1388225" cy="393039"/>
          </a:xfrm>
          <a:prstGeom prst="rect">
            <a:avLst/>
          </a:prstGeom>
        </p:spPr>
      </p:pic>
    </p:spTree>
    <p:extLst>
      <p:ext uri="{BB962C8B-B14F-4D97-AF65-F5344CB8AC3E}">
        <p14:creationId xmlns:p14="http://schemas.microsoft.com/office/powerpoint/2010/main" val="4262131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3F277-5255-58B5-6B17-D3FEB77327F2}"/>
              </a:ext>
            </a:extLst>
          </p:cNvPr>
          <p:cNvSpPr>
            <a:spLocks noGrp="1"/>
          </p:cNvSpPr>
          <p:nvPr>
            <p:ph type="title" hasCustomPrompt="1"/>
          </p:nvPr>
        </p:nvSpPr>
        <p:spPr>
          <a:xfrm>
            <a:off x="1486592" y="321483"/>
            <a:ext cx="9829107" cy="699597"/>
          </a:xfrm>
        </p:spPr>
        <p:txBody>
          <a:bodyPr>
            <a:noAutofit/>
          </a:bodyPr>
          <a:lstStyle>
            <a:lvl1pPr>
              <a:defRPr sz="4000" b="1">
                <a:solidFill>
                  <a:srgbClr val="19083B"/>
                </a:solidFill>
                <a:latin typeface="Congenial" panose="02000503040000020004" pitchFamily="2" charset="0"/>
              </a:defRPr>
            </a:lvl1pPr>
          </a:lstStyle>
          <a:p>
            <a:r>
              <a:rPr lang="en-US" dirty="0"/>
              <a:t>Slide title</a:t>
            </a:r>
            <a:endParaRPr lang="en-GB" dirty="0"/>
          </a:p>
        </p:txBody>
      </p:sp>
      <p:sp>
        <p:nvSpPr>
          <p:cNvPr id="3" name="Content Placeholder 2">
            <a:extLst>
              <a:ext uri="{FF2B5EF4-FFF2-40B4-BE49-F238E27FC236}">
                <a16:creationId xmlns:a16="http://schemas.microsoft.com/office/drawing/2014/main" id="{AA3891D8-337E-853E-82A4-2912BCEE0FE3}"/>
              </a:ext>
            </a:extLst>
          </p:cNvPr>
          <p:cNvSpPr>
            <a:spLocks noGrp="1"/>
          </p:cNvSpPr>
          <p:nvPr>
            <p:ph idx="1" hasCustomPrompt="1"/>
          </p:nvPr>
        </p:nvSpPr>
        <p:spPr>
          <a:xfrm>
            <a:off x="1485179" y="1256982"/>
            <a:ext cx="10051501" cy="4991418"/>
          </a:xfrm>
        </p:spPr>
        <p:txBody>
          <a:bodyPr anchor="t">
            <a:normAutofit/>
          </a:bodyPr>
          <a:lstStyle>
            <a:lvl1pPr marL="457200" indent="-457200">
              <a:buFont typeface="Arial" panose="020B0604020202020204" pitchFamily="34" charset="0"/>
              <a:buChar char="•"/>
              <a:defRPr sz="2800">
                <a:solidFill>
                  <a:srgbClr val="19083B"/>
                </a:solidFill>
                <a:latin typeface="+mn-lt"/>
              </a:defRPr>
            </a:lvl1pPr>
          </a:lstStyle>
          <a:p>
            <a:pPr lvl="0"/>
            <a:r>
              <a:rPr lang="en-US" dirty="0"/>
              <a:t>Bullet Point</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a:t>
            </a:r>
          </a:p>
          <a:p>
            <a:pPr lvl="0"/>
            <a:endParaRPr lang="en-US" dirty="0"/>
          </a:p>
        </p:txBody>
      </p:sp>
      <p:sp>
        <p:nvSpPr>
          <p:cNvPr id="6" name="Slide Number Placeholder 5">
            <a:extLst>
              <a:ext uri="{FF2B5EF4-FFF2-40B4-BE49-F238E27FC236}">
                <a16:creationId xmlns:a16="http://schemas.microsoft.com/office/drawing/2014/main" id="{6E2E33FE-BA52-B198-5CF1-8119E2EDD662}"/>
              </a:ext>
            </a:extLst>
          </p:cNvPr>
          <p:cNvSpPr>
            <a:spLocks noGrp="1"/>
          </p:cNvSpPr>
          <p:nvPr>
            <p:ph type="sldNum" sz="quarter" idx="12"/>
          </p:nvPr>
        </p:nvSpPr>
        <p:spPr>
          <a:xfrm>
            <a:off x="11422380" y="6356350"/>
            <a:ext cx="548640" cy="365125"/>
          </a:xfrm>
        </p:spPr>
        <p:txBody>
          <a:bodyPr/>
          <a:lstStyle/>
          <a:p>
            <a:fld id="{4154D069-E595-401A-B618-C6C1F0B490F7}" type="slidenum">
              <a:rPr lang="en-GB" smtClean="0"/>
              <a:t>‹#›</a:t>
            </a:fld>
            <a:endParaRPr lang="en-GB"/>
          </a:p>
        </p:txBody>
      </p:sp>
      <p:sp>
        <p:nvSpPr>
          <p:cNvPr id="13" name="Rectangle 12">
            <a:extLst>
              <a:ext uri="{FF2B5EF4-FFF2-40B4-BE49-F238E27FC236}">
                <a16:creationId xmlns:a16="http://schemas.microsoft.com/office/drawing/2014/main" id="{F5E6B347-EBCE-AED5-05CA-663EF1279481}"/>
              </a:ext>
            </a:extLst>
          </p:cNvPr>
          <p:cNvSpPr/>
          <p:nvPr userDrawn="1"/>
        </p:nvSpPr>
        <p:spPr>
          <a:xfrm>
            <a:off x="-1" y="0"/>
            <a:ext cx="1162709" cy="6858000"/>
          </a:xfrm>
          <a:prstGeom prst="rect">
            <a:avLst/>
          </a:prstGeom>
          <a:solidFill>
            <a:srgbClr val="C6EA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243FFFE7-D5EF-C564-C112-28E014E0608B}"/>
              </a:ext>
            </a:extLst>
          </p:cNvPr>
          <p:cNvPicPr>
            <a:picLocks noChangeAspect="1"/>
          </p:cNvPicPr>
          <p:nvPr userDrawn="1"/>
        </p:nvPicPr>
        <p:blipFill rotWithShape="1">
          <a:blip r:embed="rId2"/>
          <a:srcRect l="31305" r="55796"/>
          <a:stretch/>
        </p:blipFill>
        <p:spPr>
          <a:xfrm>
            <a:off x="152157" y="428854"/>
            <a:ext cx="510783" cy="234476"/>
          </a:xfrm>
          <a:prstGeom prst="rect">
            <a:avLst/>
          </a:prstGeom>
        </p:spPr>
      </p:pic>
      <p:pic>
        <p:nvPicPr>
          <p:cNvPr id="14" name="Picture 13">
            <a:extLst>
              <a:ext uri="{FF2B5EF4-FFF2-40B4-BE49-F238E27FC236}">
                <a16:creationId xmlns:a16="http://schemas.microsoft.com/office/drawing/2014/main" id="{2132C957-1A95-878A-CFD0-53508242DA3F}"/>
              </a:ext>
            </a:extLst>
          </p:cNvPr>
          <p:cNvPicPr>
            <a:picLocks noChangeAspect="1"/>
          </p:cNvPicPr>
          <p:nvPr userDrawn="1"/>
        </p:nvPicPr>
        <p:blipFill rotWithShape="1">
          <a:blip r:embed="rId2"/>
          <a:srcRect l="31305" r="55796"/>
          <a:stretch/>
        </p:blipFill>
        <p:spPr>
          <a:xfrm>
            <a:off x="144539" y="1785833"/>
            <a:ext cx="1013270" cy="583987"/>
          </a:xfrm>
          <a:prstGeom prst="rect">
            <a:avLst/>
          </a:prstGeom>
        </p:spPr>
      </p:pic>
      <p:pic>
        <p:nvPicPr>
          <p:cNvPr id="15" name="Picture 14">
            <a:extLst>
              <a:ext uri="{FF2B5EF4-FFF2-40B4-BE49-F238E27FC236}">
                <a16:creationId xmlns:a16="http://schemas.microsoft.com/office/drawing/2014/main" id="{F4EB070F-E238-213A-D0E7-6F60DA19A67F}"/>
              </a:ext>
            </a:extLst>
          </p:cNvPr>
          <p:cNvPicPr>
            <a:picLocks noChangeAspect="1"/>
          </p:cNvPicPr>
          <p:nvPr userDrawn="1"/>
        </p:nvPicPr>
        <p:blipFill rotWithShape="1">
          <a:blip r:embed="rId2"/>
          <a:srcRect l="31305" r="55796"/>
          <a:stretch/>
        </p:blipFill>
        <p:spPr>
          <a:xfrm>
            <a:off x="152157" y="428853"/>
            <a:ext cx="649019" cy="401727"/>
          </a:xfrm>
          <a:prstGeom prst="rect">
            <a:avLst/>
          </a:prstGeom>
        </p:spPr>
      </p:pic>
      <p:pic>
        <p:nvPicPr>
          <p:cNvPr id="16" name="Picture 15">
            <a:extLst>
              <a:ext uri="{FF2B5EF4-FFF2-40B4-BE49-F238E27FC236}">
                <a16:creationId xmlns:a16="http://schemas.microsoft.com/office/drawing/2014/main" id="{A529BC26-9CB4-3047-76B7-A527533A6B3D}"/>
              </a:ext>
            </a:extLst>
          </p:cNvPr>
          <p:cNvPicPr>
            <a:picLocks noChangeAspect="1"/>
          </p:cNvPicPr>
          <p:nvPr userDrawn="1"/>
        </p:nvPicPr>
        <p:blipFill rotWithShape="1">
          <a:blip r:embed="rId2"/>
          <a:srcRect l="31305" r="55796"/>
          <a:stretch/>
        </p:blipFill>
        <p:spPr>
          <a:xfrm>
            <a:off x="407548" y="5160885"/>
            <a:ext cx="649019" cy="428065"/>
          </a:xfrm>
          <a:prstGeom prst="rect">
            <a:avLst/>
          </a:prstGeom>
        </p:spPr>
      </p:pic>
      <p:pic>
        <p:nvPicPr>
          <p:cNvPr id="17" name="Picture 16">
            <a:extLst>
              <a:ext uri="{FF2B5EF4-FFF2-40B4-BE49-F238E27FC236}">
                <a16:creationId xmlns:a16="http://schemas.microsoft.com/office/drawing/2014/main" id="{74D54974-84EF-3B4A-0946-437F32583024}"/>
              </a:ext>
            </a:extLst>
          </p:cNvPr>
          <p:cNvPicPr>
            <a:picLocks noChangeAspect="1"/>
          </p:cNvPicPr>
          <p:nvPr userDrawn="1"/>
        </p:nvPicPr>
        <p:blipFill rotWithShape="1">
          <a:blip r:embed="rId2"/>
          <a:srcRect l="31305" r="55796"/>
          <a:stretch/>
        </p:blipFill>
        <p:spPr>
          <a:xfrm>
            <a:off x="152157" y="428853"/>
            <a:ext cx="649019" cy="297933"/>
          </a:xfrm>
          <a:prstGeom prst="rect">
            <a:avLst/>
          </a:prstGeom>
        </p:spPr>
      </p:pic>
      <p:pic>
        <p:nvPicPr>
          <p:cNvPr id="18" name="Picture 17">
            <a:extLst>
              <a:ext uri="{FF2B5EF4-FFF2-40B4-BE49-F238E27FC236}">
                <a16:creationId xmlns:a16="http://schemas.microsoft.com/office/drawing/2014/main" id="{15A8CBA4-681A-F370-9A09-CFC1E97AEBD6}"/>
              </a:ext>
            </a:extLst>
          </p:cNvPr>
          <p:cNvPicPr>
            <a:picLocks noChangeAspect="1"/>
          </p:cNvPicPr>
          <p:nvPr userDrawn="1"/>
        </p:nvPicPr>
        <p:blipFill rotWithShape="1">
          <a:blip r:embed="rId2"/>
          <a:srcRect l="37700" r="55796"/>
          <a:stretch/>
        </p:blipFill>
        <p:spPr>
          <a:xfrm>
            <a:off x="-2722" y="3898839"/>
            <a:ext cx="327231" cy="297933"/>
          </a:xfrm>
          <a:prstGeom prst="rect">
            <a:avLst/>
          </a:prstGeom>
        </p:spPr>
      </p:pic>
      <p:pic>
        <p:nvPicPr>
          <p:cNvPr id="9" name="Picture 8" descr="A black and orange text&#10;&#10;Description automatically generated">
            <a:extLst>
              <a:ext uri="{FF2B5EF4-FFF2-40B4-BE49-F238E27FC236}">
                <a16:creationId xmlns:a16="http://schemas.microsoft.com/office/drawing/2014/main" id="{B99C6A76-3918-9A96-A0FF-C2EA2821994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64" y="6345582"/>
            <a:ext cx="990216" cy="280354"/>
          </a:xfrm>
          <a:prstGeom prst="rect">
            <a:avLst/>
          </a:prstGeom>
        </p:spPr>
      </p:pic>
      <p:pic>
        <p:nvPicPr>
          <p:cNvPr id="19" name="Picture 18">
            <a:extLst>
              <a:ext uri="{FF2B5EF4-FFF2-40B4-BE49-F238E27FC236}">
                <a16:creationId xmlns:a16="http://schemas.microsoft.com/office/drawing/2014/main" id="{AD77770E-AB84-ABAD-1BE0-88864200DEFE}"/>
              </a:ext>
            </a:extLst>
          </p:cNvPr>
          <p:cNvPicPr>
            <a:picLocks noChangeAspect="1"/>
          </p:cNvPicPr>
          <p:nvPr userDrawn="1"/>
        </p:nvPicPr>
        <p:blipFill rotWithShape="1">
          <a:blip r:embed="rId2"/>
          <a:srcRect l="31305" t="-1" r="60813" b="5900"/>
          <a:stretch/>
        </p:blipFill>
        <p:spPr>
          <a:xfrm>
            <a:off x="766137" y="3015642"/>
            <a:ext cx="396571" cy="280354"/>
          </a:xfrm>
          <a:prstGeom prst="rect">
            <a:avLst/>
          </a:prstGeom>
        </p:spPr>
      </p:pic>
    </p:spTree>
    <p:extLst>
      <p:ext uri="{BB962C8B-B14F-4D97-AF65-F5344CB8AC3E}">
        <p14:creationId xmlns:p14="http://schemas.microsoft.com/office/powerpoint/2010/main" val="514712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3F277-5255-58B5-6B17-D3FEB77327F2}"/>
              </a:ext>
            </a:extLst>
          </p:cNvPr>
          <p:cNvSpPr>
            <a:spLocks noGrp="1"/>
          </p:cNvSpPr>
          <p:nvPr>
            <p:ph type="title" hasCustomPrompt="1"/>
          </p:nvPr>
        </p:nvSpPr>
        <p:spPr>
          <a:xfrm>
            <a:off x="1486592" y="321483"/>
            <a:ext cx="9829107" cy="699597"/>
          </a:xfrm>
        </p:spPr>
        <p:txBody>
          <a:bodyPr>
            <a:noAutofit/>
          </a:bodyPr>
          <a:lstStyle>
            <a:lvl1pPr>
              <a:defRPr sz="4000" b="1">
                <a:solidFill>
                  <a:srgbClr val="19083B"/>
                </a:solidFill>
                <a:latin typeface="Congenial" panose="02000503040000020004" pitchFamily="2" charset="0"/>
              </a:defRPr>
            </a:lvl1pPr>
          </a:lstStyle>
          <a:p>
            <a:r>
              <a:rPr lang="en-US" dirty="0"/>
              <a:t>Slide title</a:t>
            </a:r>
            <a:endParaRPr lang="en-GB" dirty="0"/>
          </a:p>
        </p:txBody>
      </p:sp>
      <p:sp>
        <p:nvSpPr>
          <p:cNvPr id="6" name="Slide Number Placeholder 5">
            <a:extLst>
              <a:ext uri="{FF2B5EF4-FFF2-40B4-BE49-F238E27FC236}">
                <a16:creationId xmlns:a16="http://schemas.microsoft.com/office/drawing/2014/main" id="{6E2E33FE-BA52-B198-5CF1-8119E2EDD662}"/>
              </a:ext>
            </a:extLst>
          </p:cNvPr>
          <p:cNvSpPr>
            <a:spLocks noGrp="1"/>
          </p:cNvSpPr>
          <p:nvPr>
            <p:ph type="sldNum" sz="quarter" idx="12"/>
          </p:nvPr>
        </p:nvSpPr>
        <p:spPr>
          <a:xfrm>
            <a:off x="11422380" y="6356350"/>
            <a:ext cx="548640" cy="365125"/>
          </a:xfrm>
        </p:spPr>
        <p:txBody>
          <a:bodyPr/>
          <a:lstStyle/>
          <a:p>
            <a:fld id="{4154D069-E595-401A-B618-C6C1F0B490F7}" type="slidenum">
              <a:rPr lang="en-GB" smtClean="0"/>
              <a:t>‹#›</a:t>
            </a:fld>
            <a:endParaRPr lang="en-GB"/>
          </a:p>
        </p:txBody>
      </p:sp>
      <p:sp>
        <p:nvSpPr>
          <p:cNvPr id="13" name="Rectangle 12">
            <a:extLst>
              <a:ext uri="{FF2B5EF4-FFF2-40B4-BE49-F238E27FC236}">
                <a16:creationId xmlns:a16="http://schemas.microsoft.com/office/drawing/2014/main" id="{F5E6B347-EBCE-AED5-05CA-663EF1279481}"/>
              </a:ext>
            </a:extLst>
          </p:cNvPr>
          <p:cNvSpPr/>
          <p:nvPr userDrawn="1"/>
        </p:nvSpPr>
        <p:spPr>
          <a:xfrm>
            <a:off x="-1" y="0"/>
            <a:ext cx="1162709" cy="6858000"/>
          </a:xfrm>
          <a:prstGeom prst="rect">
            <a:avLst/>
          </a:prstGeom>
          <a:solidFill>
            <a:srgbClr val="C6EA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243FFFE7-D5EF-C564-C112-28E014E0608B}"/>
              </a:ext>
            </a:extLst>
          </p:cNvPr>
          <p:cNvPicPr>
            <a:picLocks noChangeAspect="1"/>
          </p:cNvPicPr>
          <p:nvPr userDrawn="1"/>
        </p:nvPicPr>
        <p:blipFill rotWithShape="1">
          <a:blip r:embed="rId2"/>
          <a:srcRect l="31305" r="55796"/>
          <a:stretch/>
        </p:blipFill>
        <p:spPr>
          <a:xfrm>
            <a:off x="152157" y="428854"/>
            <a:ext cx="510783" cy="234476"/>
          </a:xfrm>
          <a:prstGeom prst="rect">
            <a:avLst/>
          </a:prstGeom>
        </p:spPr>
      </p:pic>
      <p:pic>
        <p:nvPicPr>
          <p:cNvPr id="14" name="Picture 13">
            <a:extLst>
              <a:ext uri="{FF2B5EF4-FFF2-40B4-BE49-F238E27FC236}">
                <a16:creationId xmlns:a16="http://schemas.microsoft.com/office/drawing/2014/main" id="{2132C957-1A95-878A-CFD0-53508242DA3F}"/>
              </a:ext>
            </a:extLst>
          </p:cNvPr>
          <p:cNvPicPr>
            <a:picLocks noChangeAspect="1"/>
          </p:cNvPicPr>
          <p:nvPr userDrawn="1"/>
        </p:nvPicPr>
        <p:blipFill rotWithShape="1">
          <a:blip r:embed="rId2"/>
          <a:srcRect l="31305" r="55796"/>
          <a:stretch/>
        </p:blipFill>
        <p:spPr>
          <a:xfrm>
            <a:off x="144539" y="1785833"/>
            <a:ext cx="1013270" cy="583987"/>
          </a:xfrm>
          <a:prstGeom prst="rect">
            <a:avLst/>
          </a:prstGeom>
        </p:spPr>
      </p:pic>
      <p:pic>
        <p:nvPicPr>
          <p:cNvPr id="15" name="Picture 14">
            <a:extLst>
              <a:ext uri="{FF2B5EF4-FFF2-40B4-BE49-F238E27FC236}">
                <a16:creationId xmlns:a16="http://schemas.microsoft.com/office/drawing/2014/main" id="{F4EB070F-E238-213A-D0E7-6F60DA19A67F}"/>
              </a:ext>
            </a:extLst>
          </p:cNvPr>
          <p:cNvPicPr>
            <a:picLocks noChangeAspect="1"/>
          </p:cNvPicPr>
          <p:nvPr userDrawn="1"/>
        </p:nvPicPr>
        <p:blipFill rotWithShape="1">
          <a:blip r:embed="rId2"/>
          <a:srcRect l="31305" r="55796"/>
          <a:stretch/>
        </p:blipFill>
        <p:spPr>
          <a:xfrm>
            <a:off x="152157" y="428853"/>
            <a:ext cx="649019" cy="401727"/>
          </a:xfrm>
          <a:prstGeom prst="rect">
            <a:avLst/>
          </a:prstGeom>
        </p:spPr>
      </p:pic>
      <p:pic>
        <p:nvPicPr>
          <p:cNvPr id="16" name="Picture 15">
            <a:extLst>
              <a:ext uri="{FF2B5EF4-FFF2-40B4-BE49-F238E27FC236}">
                <a16:creationId xmlns:a16="http://schemas.microsoft.com/office/drawing/2014/main" id="{A529BC26-9CB4-3047-76B7-A527533A6B3D}"/>
              </a:ext>
            </a:extLst>
          </p:cNvPr>
          <p:cNvPicPr>
            <a:picLocks noChangeAspect="1"/>
          </p:cNvPicPr>
          <p:nvPr userDrawn="1"/>
        </p:nvPicPr>
        <p:blipFill rotWithShape="1">
          <a:blip r:embed="rId2"/>
          <a:srcRect l="31305" r="55796"/>
          <a:stretch/>
        </p:blipFill>
        <p:spPr>
          <a:xfrm>
            <a:off x="407548" y="5160885"/>
            <a:ext cx="649019" cy="428065"/>
          </a:xfrm>
          <a:prstGeom prst="rect">
            <a:avLst/>
          </a:prstGeom>
        </p:spPr>
      </p:pic>
      <p:pic>
        <p:nvPicPr>
          <p:cNvPr id="17" name="Picture 16">
            <a:extLst>
              <a:ext uri="{FF2B5EF4-FFF2-40B4-BE49-F238E27FC236}">
                <a16:creationId xmlns:a16="http://schemas.microsoft.com/office/drawing/2014/main" id="{74D54974-84EF-3B4A-0946-437F32583024}"/>
              </a:ext>
            </a:extLst>
          </p:cNvPr>
          <p:cNvPicPr>
            <a:picLocks noChangeAspect="1"/>
          </p:cNvPicPr>
          <p:nvPr userDrawn="1"/>
        </p:nvPicPr>
        <p:blipFill rotWithShape="1">
          <a:blip r:embed="rId2"/>
          <a:srcRect l="31305" r="55796"/>
          <a:stretch/>
        </p:blipFill>
        <p:spPr>
          <a:xfrm>
            <a:off x="152157" y="428853"/>
            <a:ext cx="649019" cy="297933"/>
          </a:xfrm>
          <a:prstGeom prst="rect">
            <a:avLst/>
          </a:prstGeom>
        </p:spPr>
      </p:pic>
      <p:pic>
        <p:nvPicPr>
          <p:cNvPr id="18" name="Picture 17">
            <a:extLst>
              <a:ext uri="{FF2B5EF4-FFF2-40B4-BE49-F238E27FC236}">
                <a16:creationId xmlns:a16="http://schemas.microsoft.com/office/drawing/2014/main" id="{15A8CBA4-681A-F370-9A09-CFC1E97AEBD6}"/>
              </a:ext>
            </a:extLst>
          </p:cNvPr>
          <p:cNvPicPr>
            <a:picLocks noChangeAspect="1"/>
          </p:cNvPicPr>
          <p:nvPr userDrawn="1"/>
        </p:nvPicPr>
        <p:blipFill rotWithShape="1">
          <a:blip r:embed="rId2"/>
          <a:srcRect l="37700" r="55796"/>
          <a:stretch/>
        </p:blipFill>
        <p:spPr>
          <a:xfrm>
            <a:off x="-2722" y="3898839"/>
            <a:ext cx="327231" cy="297933"/>
          </a:xfrm>
          <a:prstGeom prst="rect">
            <a:avLst/>
          </a:prstGeom>
        </p:spPr>
      </p:pic>
      <p:pic>
        <p:nvPicPr>
          <p:cNvPr id="9" name="Picture 8" descr="A black and orange text&#10;&#10;Description automatically generated">
            <a:extLst>
              <a:ext uri="{FF2B5EF4-FFF2-40B4-BE49-F238E27FC236}">
                <a16:creationId xmlns:a16="http://schemas.microsoft.com/office/drawing/2014/main" id="{B99C6A76-3918-9A96-A0FF-C2EA2821994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64" y="6345582"/>
            <a:ext cx="990216" cy="280354"/>
          </a:xfrm>
          <a:prstGeom prst="rect">
            <a:avLst/>
          </a:prstGeom>
        </p:spPr>
      </p:pic>
      <p:pic>
        <p:nvPicPr>
          <p:cNvPr id="19" name="Picture 18">
            <a:extLst>
              <a:ext uri="{FF2B5EF4-FFF2-40B4-BE49-F238E27FC236}">
                <a16:creationId xmlns:a16="http://schemas.microsoft.com/office/drawing/2014/main" id="{AD77770E-AB84-ABAD-1BE0-88864200DEFE}"/>
              </a:ext>
            </a:extLst>
          </p:cNvPr>
          <p:cNvPicPr>
            <a:picLocks noChangeAspect="1"/>
          </p:cNvPicPr>
          <p:nvPr userDrawn="1"/>
        </p:nvPicPr>
        <p:blipFill rotWithShape="1">
          <a:blip r:embed="rId2"/>
          <a:srcRect l="31305" t="-1" r="60813" b="5900"/>
          <a:stretch/>
        </p:blipFill>
        <p:spPr>
          <a:xfrm>
            <a:off x="766137" y="3015642"/>
            <a:ext cx="396571" cy="280354"/>
          </a:xfrm>
          <a:prstGeom prst="rect">
            <a:avLst/>
          </a:prstGeom>
        </p:spPr>
      </p:pic>
    </p:spTree>
    <p:extLst>
      <p:ext uri="{BB962C8B-B14F-4D97-AF65-F5344CB8AC3E}">
        <p14:creationId xmlns:p14="http://schemas.microsoft.com/office/powerpoint/2010/main" val="2800183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Bullet Point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E2E33FE-BA52-B198-5CF1-8119E2EDD662}"/>
              </a:ext>
            </a:extLst>
          </p:cNvPr>
          <p:cNvSpPr>
            <a:spLocks noGrp="1"/>
          </p:cNvSpPr>
          <p:nvPr>
            <p:ph type="sldNum" sz="quarter" idx="12"/>
          </p:nvPr>
        </p:nvSpPr>
        <p:spPr>
          <a:xfrm>
            <a:off x="11422380" y="6356350"/>
            <a:ext cx="548640" cy="365125"/>
          </a:xfrm>
        </p:spPr>
        <p:txBody>
          <a:bodyPr/>
          <a:lstStyle/>
          <a:p>
            <a:fld id="{4154D069-E595-401A-B618-C6C1F0B490F7}" type="slidenum">
              <a:rPr lang="en-GB" smtClean="0"/>
              <a:t>‹#›</a:t>
            </a:fld>
            <a:endParaRPr lang="en-GB"/>
          </a:p>
        </p:txBody>
      </p:sp>
      <p:sp>
        <p:nvSpPr>
          <p:cNvPr id="13" name="Rectangle 12">
            <a:extLst>
              <a:ext uri="{FF2B5EF4-FFF2-40B4-BE49-F238E27FC236}">
                <a16:creationId xmlns:a16="http://schemas.microsoft.com/office/drawing/2014/main" id="{F5E6B347-EBCE-AED5-05CA-663EF1279481}"/>
              </a:ext>
            </a:extLst>
          </p:cNvPr>
          <p:cNvSpPr/>
          <p:nvPr userDrawn="1"/>
        </p:nvSpPr>
        <p:spPr>
          <a:xfrm>
            <a:off x="-1" y="0"/>
            <a:ext cx="1162709" cy="6858000"/>
          </a:xfrm>
          <a:prstGeom prst="rect">
            <a:avLst/>
          </a:prstGeom>
          <a:solidFill>
            <a:srgbClr val="C6EA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243FFFE7-D5EF-C564-C112-28E014E0608B}"/>
              </a:ext>
            </a:extLst>
          </p:cNvPr>
          <p:cNvPicPr>
            <a:picLocks noChangeAspect="1"/>
          </p:cNvPicPr>
          <p:nvPr userDrawn="1"/>
        </p:nvPicPr>
        <p:blipFill rotWithShape="1">
          <a:blip r:embed="rId2"/>
          <a:srcRect l="31305" r="55796"/>
          <a:stretch/>
        </p:blipFill>
        <p:spPr>
          <a:xfrm>
            <a:off x="152157" y="428854"/>
            <a:ext cx="510783" cy="234476"/>
          </a:xfrm>
          <a:prstGeom prst="rect">
            <a:avLst/>
          </a:prstGeom>
        </p:spPr>
      </p:pic>
      <p:pic>
        <p:nvPicPr>
          <p:cNvPr id="14" name="Picture 13">
            <a:extLst>
              <a:ext uri="{FF2B5EF4-FFF2-40B4-BE49-F238E27FC236}">
                <a16:creationId xmlns:a16="http://schemas.microsoft.com/office/drawing/2014/main" id="{2132C957-1A95-878A-CFD0-53508242DA3F}"/>
              </a:ext>
            </a:extLst>
          </p:cNvPr>
          <p:cNvPicPr>
            <a:picLocks noChangeAspect="1"/>
          </p:cNvPicPr>
          <p:nvPr userDrawn="1"/>
        </p:nvPicPr>
        <p:blipFill rotWithShape="1">
          <a:blip r:embed="rId2"/>
          <a:srcRect l="31305" r="55796"/>
          <a:stretch/>
        </p:blipFill>
        <p:spPr>
          <a:xfrm>
            <a:off x="144539" y="1785833"/>
            <a:ext cx="1013270" cy="583987"/>
          </a:xfrm>
          <a:prstGeom prst="rect">
            <a:avLst/>
          </a:prstGeom>
        </p:spPr>
      </p:pic>
      <p:pic>
        <p:nvPicPr>
          <p:cNvPr id="15" name="Picture 14">
            <a:extLst>
              <a:ext uri="{FF2B5EF4-FFF2-40B4-BE49-F238E27FC236}">
                <a16:creationId xmlns:a16="http://schemas.microsoft.com/office/drawing/2014/main" id="{F4EB070F-E238-213A-D0E7-6F60DA19A67F}"/>
              </a:ext>
            </a:extLst>
          </p:cNvPr>
          <p:cNvPicPr>
            <a:picLocks noChangeAspect="1"/>
          </p:cNvPicPr>
          <p:nvPr userDrawn="1"/>
        </p:nvPicPr>
        <p:blipFill rotWithShape="1">
          <a:blip r:embed="rId2"/>
          <a:srcRect l="31305" r="55796"/>
          <a:stretch/>
        </p:blipFill>
        <p:spPr>
          <a:xfrm>
            <a:off x="152157" y="428853"/>
            <a:ext cx="649019" cy="401727"/>
          </a:xfrm>
          <a:prstGeom prst="rect">
            <a:avLst/>
          </a:prstGeom>
        </p:spPr>
      </p:pic>
      <p:pic>
        <p:nvPicPr>
          <p:cNvPr id="16" name="Picture 15">
            <a:extLst>
              <a:ext uri="{FF2B5EF4-FFF2-40B4-BE49-F238E27FC236}">
                <a16:creationId xmlns:a16="http://schemas.microsoft.com/office/drawing/2014/main" id="{A529BC26-9CB4-3047-76B7-A527533A6B3D}"/>
              </a:ext>
            </a:extLst>
          </p:cNvPr>
          <p:cNvPicPr>
            <a:picLocks noChangeAspect="1"/>
          </p:cNvPicPr>
          <p:nvPr userDrawn="1"/>
        </p:nvPicPr>
        <p:blipFill rotWithShape="1">
          <a:blip r:embed="rId2"/>
          <a:srcRect l="31305" r="55796"/>
          <a:stretch/>
        </p:blipFill>
        <p:spPr>
          <a:xfrm>
            <a:off x="407548" y="5160885"/>
            <a:ext cx="649019" cy="428065"/>
          </a:xfrm>
          <a:prstGeom prst="rect">
            <a:avLst/>
          </a:prstGeom>
        </p:spPr>
      </p:pic>
      <p:pic>
        <p:nvPicPr>
          <p:cNvPr id="17" name="Picture 16">
            <a:extLst>
              <a:ext uri="{FF2B5EF4-FFF2-40B4-BE49-F238E27FC236}">
                <a16:creationId xmlns:a16="http://schemas.microsoft.com/office/drawing/2014/main" id="{74D54974-84EF-3B4A-0946-437F32583024}"/>
              </a:ext>
            </a:extLst>
          </p:cNvPr>
          <p:cNvPicPr>
            <a:picLocks noChangeAspect="1"/>
          </p:cNvPicPr>
          <p:nvPr userDrawn="1"/>
        </p:nvPicPr>
        <p:blipFill rotWithShape="1">
          <a:blip r:embed="rId2"/>
          <a:srcRect l="31305" r="55796"/>
          <a:stretch/>
        </p:blipFill>
        <p:spPr>
          <a:xfrm>
            <a:off x="152157" y="428853"/>
            <a:ext cx="649019" cy="297933"/>
          </a:xfrm>
          <a:prstGeom prst="rect">
            <a:avLst/>
          </a:prstGeom>
        </p:spPr>
      </p:pic>
      <p:pic>
        <p:nvPicPr>
          <p:cNvPr id="18" name="Picture 17">
            <a:extLst>
              <a:ext uri="{FF2B5EF4-FFF2-40B4-BE49-F238E27FC236}">
                <a16:creationId xmlns:a16="http://schemas.microsoft.com/office/drawing/2014/main" id="{15A8CBA4-681A-F370-9A09-CFC1E97AEBD6}"/>
              </a:ext>
            </a:extLst>
          </p:cNvPr>
          <p:cNvPicPr>
            <a:picLocks noChangeAspect="1"/>
          </p:cNvPicPr>
          <p:nvPr userDrawn="1"/>
        </p:nvPicPr>
        <p:blipFill rotWithShape="1">
          <a:blip r:embed="rId2"/>
          <a:srcRect l="37700" r="55796"/>
          <a:stretch/>
        </p:blipFill>
        <p:spPr>
          <a:xfrm>
            <a:off x="-2722" y="3898839"/>
            <a:ext cx="327231" cy="297933"/>
          </a:xfrm>
          <a:prstGeom prst="rect">
            <a:avLst/>
          </a:prstGeom>
        </p:spPr>
      </p:pic>
      <p:pic>
        <p:nvPicPr>
          <p:cNvPr id="9" name="Picture 8" descr="A black and orange text&#10;&#10;Description automatically generated">
            <a:extLst>
              <a:ext uri="{FF2B5EF4-FFF2-40B4-BE49-F238E27FC236}">
                <a16:creationId xmlns:a16="http://schemas.microsoft.com/office/drawing/2014/main" id="{B99C6A76-3918-9A96-A0FF-C2EA2821994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64" y="6345582"/>
            <a:ext cx="990216" cy="280354"/>
          </a:xfrm>
          <a:prstGeom prst="rect">
            <a:avLst/>
          </a:prstGeom>
        </p:spPr>
      </p:pic>
      <p:pic>
        <p:nvPicPr>
          <p:cNvPr id="19" name="Picture 18">
            <a:extLst>
              <a:ext uri="{FF2B5EF4-FFF2-40B4-BE49-F238E27FC236}">
                <a16:creationId xmlns:a16="http://schemas.microsoft.com/office/drawing/2014/main" id="{AD77770E-AB84-ABAD-1BE0-88864200DEFE}"/>
              </a:ext>
            </a:extLst>
          </p:cNvPr>
          <p:cNvPicPr>
            <a:picLocks noChangeAspect="1"/>
          </p:cNvPicPr>
          <p:nvPr userDrawn="1"/>
        </p:nvPicPr>
        <p:blipFill rotWithShape="1">
          <a:blip r:embed="rId2"/>
          <a:srcRect l="31305" t="-1" r="60813" b="5900"/>
          <a:stretch/>
        </p:blipFill>
        <p:spPr>
          <a:xfrm>
            <a:off x="766137" y="3015642"/>
            <a:ext cx="396571" cy="280354"/>
          </a:xfrm>
          <a:prstGeom prst="rect">
            <a:avLst/>
          </a:prstGeom>
        </p:spPr>
      </p:pic>
    </p:spTree>
    <p:extLst>
      <p:ext uri="{BB962C8B-B14F-4D97-AF65-F5344CB8AC3E}">
        <p14:creationId xmlns:p14="http://schemas.microsoft.com/office/powerpoint/2010/main" val="3578536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A cartoon helicopter and a moon&#10;&#10;Description automatically generated">
            <a:extLst>
              <a:ext uri="{FF2B5EF4-FFF2-40B4-BE49-F238E27FC236}">
                <a16:creationId xmlns:a16="http://schemas.microsoft.com/office/drawing/2014/main" id="{03326393-5B17-4DF5-6101-0A62623233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2FAAA47-563B-D68F-0D17-BC3761D8F168}"/>
              </a:ext>
            </a:extLst>
          </p:cNvPr>
          <p:cNvSpPr>
            <a:spLocks noGrp="1"/>
          </p:cNvSpPr>
          <p:nvPr>
            <p:ph type="title" hasCustomPrompt="1"/>
          </p:nvPr>
        </p:nvSpPr>
        <p:spPr>
          <a:xfrm>
            <a:off x="1047981" y="1900931"/>
            <a:ext cx="8037830" cy="1208029"/>
          </a:xfrm>
        </p:spPr>
        <p:txBody>
          <a:bodyPr anchor="b"/>
          <a:lstStyle>
            <a:lvl1pPr>
              <a:defRPr sz="6600" b="1">
                <a:solidFill>
                  <a:srgbClr val="19083B"/>
                </a:solidFill>
                <a:latin typeface="Congenial" panose="02000503040000020004" pitchFamily="2" charset="0"/>
              </a:defRPr>
            </a:lvl1pPr>
          </a:lstStyle>
          <a:p>
            <a:r>
              <a:rPr lang="en-US" dirty="0"/>
              <a:t>Slide title</a:t>
            </a:r>
            <a:endParaRPr lang="en-GB" dirty="0"/>
          </a:p>
        </p:txBody>
      </p:sp>
      <p:sp>
        <p:nvSpPr>
          <p:cNvPr id="3" name="Text Placeholder 2">
            <a:extLst>
              <a:ext uri="{FF2B5EF4-FFF2-40B4-BE49-F238E27FC236}">
                <a16:creationId xmlns:a16="http://schemas.microsoft.com/office/drawing/2014/main" id="{7C183A4D-25DB-E584-B925-FA085BB44658}"/>
              </a:ext>
            </a:extLst>
          </p:cNvPr>
          <p:cNvSpPr>
            <a:spLocks noGrp="1"/>
          </p:cNvSpPr>
          <p:nvPr>
            <p:ph type="body" idx="1" hasCustomPrompt="1"/>
          </p:nvPr>
        </p:nvSpPr>
        <p:spPr>
          <a:xfrm>
            <a:off x="1047981" y="3266902"/>
            <a:ext cx="8037830" cy="2394066"/>
          </a:xfrm>
        </p:spPr>
        <p:txBody>
          <a:bodyPr/>
          <a:lstStyle>
            <a:lvl1pPr marL="0" indent="0">
              <a:buNone/>
              <a:defRPr sz="2400">
                <a:solidFill>
                  <a:srgbClr val="19083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Add Content here</a:t>
            </a:r>
          </a:p>
        </p:txBody>
      </p:sp>
      <p:sp>
        <p:nvSpPr>
          <p:cNvPr id="4" name="Date Placeholder 3">
            <a:extLst>
              <a:ext uri="{FF2B5EF4-FFF2-40B4-BE49-F238E27FC236}">
                <a16:creationId xmlns:a16="http://schemas.microsoft.com/office/drawing/2014/main" id="{23B1018B-8C3E-AA30-D743-8A88355B56A4}"/>
              </a:ext>
            </a:extLst>
          </p:cNvPr>
          <p:cNvSpPr>
            <a:spLocks noGrp="1"/>
          </p:cNvSpPr>
          <p:nvPr>
            <p:ph type="dt" sz="half" idx="10"/>
          </p:nvPr>
        </p:nvSpPr>
        <p:spPr/>
        <p:txBody>
          <a:bodyPr/>
          <a:lstStyle/>
          <a:p>
            <a:fld id="{4BDE9B71-A489-4F60-B00B-1C8D688AA8A2}" type="datetimeFigureOut">
              <a:rPr lang="en-GB" smtClean="0"/>
              <a:t>18/03/2024</a:t>
            </a:fld>
            <a:endParaRPr lang="en-GB"/>
          </a:p>
        </p:txBody>
      </p:sp>
      <p:sp>
        <p:nvSpPr>
          <p:cNvPr id="5" name="Footer Placeholder 4">
            <a:extLst>
              <a:ext uri="{FF2B5EF4-FFF2-40B4-BE49-F238E27FC236}">
                <a16:creationId xmlns:a16="http://schemas.microsoft.com/office/drawing/2014/main" id="{4C4C941D-7874-2E08-3BA2-6A22DD80CE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2D73035-DC61-8A96-107F-045214211C94}"/>
              </a:ext>
            </a:extLst>
          </p:cNvPr>
          <p:cNvSpPr>
            <a:spLocks noGrp="1"/>
          </p:cNvSpPr>
          <p:nvPr>
            <p:ph type="sldNum" sz="quarter" idx="12"/>
          </p:nvPr>
        </p:nvSpPr>
        <p:spPr/>
        <p:txBody>
          <a:bodyPr/>
          <a:lstStyle/>
          <a:p>
            <a:fld id="{4154D069-E595-401A-B618-C6C1F0B490F7}" type="slidenum">
              <a:rPr lang="en-GB" smtClean="0"/>
              <a:t>‹#›</a:t>
            </a:fld>
            <a:endParaRPr lang="en-GB"/>
          </a:p>
        </p:txBody>
      </p:sp>
      <p:pic>
        <p:nvPicPr>
          <p:cNvPr id="11" name="Picture 10" descr="A black and orange text&#10;&#10;Description automatically generated">
            <a:extLst>
              <a:ext uri="{FF2B5EF4-FFF2-40B4-BE49-F238E27FC236}">
                <a16:creationId xmlns:a16="http://schemas.microsoft.com/office/drawing/2014/main" id="{1F5BB742-10E7-E129-E0E2-00790C7FF7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01887" y="6125166"/>
            <a:ext cx="1388225" cy="393039"/>
          </a:xfrm>
          <a:prstGeom prst="rect">
            <a:avLst/>
          </a:prstGeom>
        </p:spPr>
      </p:pic>
    </p:spTree>
    <p:extLst>
      <p:ext uri="{BB962C8B-B14F-4D97-AF65-F5344CB8AC3E}">
        <p14:creationId xmlns:p14="http://schemas.microsoft.com/office/powerpoint/2010/main" val="1249930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A frame with clouds and a green object&#10;&#10;Description automatically generated">
            <a:extLst>
              <a:ext uri="{FF2B5EF4-FFF2-40B4-BE49-F238E27FC236}">
                <a16:creationId xmlns:a16="http://schemas.microsoft.com/office/drawing/2014/main" id="{12C8543D-225D-6001-F604-5BC2ACA72C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7B46021-E79E-137F-3A3A-C23A007A3588}"/>
              </a:ext>
            </a:extLst>
          </p:cNvPr>
          <p:cNvSpPr>
            <a:spLocks noGrp="1"/>
          </p:cNvSpPr>
          <p:nvPr>
            <p:ph type="title" hasCustomPrompt="1"/>
          </p:nvPr>
        </p:nvSpPr>
        <p:spPr>
          <a:xfrm>
            <a:off x="3352800" y="830637"/>
            <a:ext cx="7389264" cy="1325563"/>
          </a:xfrm>
        </p:spPr>
        <p:txBody>
          <a:bodyPr>
            <a:normAutofit/>
          </a:bodyPr>
          <a:lstStyle>
            <a:lvl1pPr>
              <a:defRPr sz="6600" b="1">
                <a:solidFill>
                  <a:srgbClr val="19083B"/>
                </a:solidFill>
                <a:latin typeface="Congenial" panose="02000503040000020004" pitchFamily="2" charset="0"/>
              </a:defRPr>
            </a:lvl1pPr>
          </a:lstStyle>
          <a:p>
            <a:r>
              <a:rPr lang="en-US" dirty="0"/>
              <a:t>Slide title</a:t>
            </a:r>
            <a:endParaRPr lang="en-GB" dirty="0"/>
          </a:p>
        </p:txBody>
      </p:sp>
      <p:sp>
        <p:nvSpPr>
          <p:cNvPr id="3" name="Content Placeholder 2">
            <a:extLst>
              <a:ext uri="{FF2B5EF4-FFF2-40B4-BE49-F238E27FC236}">
                <a16:creationId xmlns:a16="http://schemas.microsoft.com/office/drawing/2014/main" id="{FCB2CA2D-3B37-8F9E-EFEB-FA1DD3AFF9A5}"/>
              </a:ext>
            </a:extLst>
          </p:cNvPr>
          <p:cNvSpPr>
            <a:spLocks noGrp="1"/>
          </p:cNvSpPr>
          <p:nvPr>
            <p:ph sz="half" idx="1"/>
          </p:nvPr>
        </p:nvSpPr>
        <p:spPr>
          <a:xfrm>
            <a:off x="1170709" y="2410690"/>
            <a:ext cx="4049684" cy="3184381"/>
          </a:xfrm>
        </p:spPr>
        <p:txBody>
          <a:bodyPr/>
          <a:lstStyle>
            <a:lvl1pPr>
              <a:defRPr>
                <a:solidFill>
                  <a:srgbClr val="19083B"/>
                </a:solidFill>
              </a:defRPr>
            </a:lvl1pPr>
            <a:lvl2pPr>
              <a:defRPr>
                <a:solidFill>
                  <a:srgbClr val="19083B"/>
                </a:solidFill>
              </a:defRPr>
            </a:lvl2pPr>
            <a:lvl3pPr>
              <a:defRPr>
                <a:solidFill>
                  <a:srgbClr val="19083B"/>
                </a:solidFill>
              </a:defRPr>
            </a:lvl3pPr>
            <a:lvl4pPr>
              <a:defRPr>
                <a:solidFill>
                  <a:srgbClr val="19083B"/>
                </a:solidFill>
              </a:defRPr>
            </a:lvl4pPr>
            <a:lvl5pPr>
              <a:defRPr>
                <a:solidFill>
                  <a:srgbClr val="19083B"/>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B074FB38-8DBE-ED26-9A2F-B07CE74FB454}"/>
              </a:ext>
            </a:extLst>
          </p:cNvPr>
          <p:cNvSpPr>
            <a:spLocks noGrp="1"/>
          </p:cNvSpPr>
          <p:nvPr>
            <p:ph sz="half" idx="2"/>
          </p:nvPr>
        </p:nvSpPr>
        <p:spPr>
          <a:xfrm>
            <a:off x="5562600" y="2410689"/>
            <a:ext cx="4049684" cy="3184382"/>
          </a:xfrm>
        </p:spPr>
        <p:txBody>
          <a:bodyPr/>
          <a:lstStyle>
            <a:lvl1pPr>
              <a:defRPr>
                <a:solidFill>
                  <a:srgbClr val="19083B"/>
                </a:solidFill>
              </a:defRPr>
            </a:lvl1pPr>
            <a:lvl2pPr>
              <a:defRPr>
                <a:solidFill>
                  <a:srgbClr val="19083B"/>
                </a:solidFill>
              </a:defRPr>
            </a:lvl2pPr>
            <a:lvl3pPr>
              <a:defRPr>
                <a:solidFill>
                  <a:srgbClr val="19083B"/>
                </a:solidFill>
              </a:defRPr>
            </a:lvl3pPr>
            <a:lvl4pPr>
              <a:defRPr>
                <a:solidFill>
                  <a:srgbClr val="19083B"/>
                </a:solidFill>
              </a:defRPr>
            </a:lvl4pPr>
            <a:lvl5pPr>
              <a:defRPr>
                <a:solidFill>
                  <a:srgbClr val="19083B"/>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F1542115-D260-FCEA-178C-5DB10E6455E6}"/>
              </a:ext>
            </a:extLst>
          </p:cNvPr>
          <p:cNvSpPr>
            <a:spLocks noGrp="1"/>
          </p:cNvSpPr>
          <p:nvPr>
            <p:ph type="dt" sz="half" idx="10"/>
          </p:nvPr>
        </p:nvSpPr>
        <p:spPr/>
        <p:txBody>
          <a:bodyPr/>
          <a:lstStyle/>
          <a:p>
            <a:fld id="{4BDE9B71-A489-4F60-B00B-1C8D688AA8A2}" type="datetimeFigureOut">
              <a:rPr lang="en-GB" smtClean="0"/>
              <a:t>18/03/2024</a:t>
            </a:fld>
            <a:endParaRPr lang="en-GB"/>
          </a:p>
        </p:txBody>
      </p:sp>
      <p:sp>
        <p:nvSpPr>
          <p:cNvPr id="6" name="Footer Placeholder 5">
            <a:extLst>
              <a:ext uri="{FF2B5EF4-FFF2-40B4-BE49-F238E27FC236}">
                <a16:creationId xmlns:a16="http://schemas.microsoft.com/office/drawing/2014/main" id="{3F5B9A42-DF8A-9381-080F-D8619432385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B66983C-A583-A49B-C8B5-FFABAA0A5B82}"/>
              </a:ext>
            </a:extLst>
          </p:cNvPr>
          <p:cNvSpPr>
            <a:spLocks noGrp="1"/>
          </p:cNvSpPr>
          <p:nvPr>
            <p:ph type="sldNum" sz="quarter" idx="12"/>
          </p:nvPr>
        </p:nvSpPr>
        <p:spPr/>
        <p:txBody>
          <a:bodyPr/>
          <a:lstStyle/>
          <a:p>
            <a:fld id="{4154D069-E595-401A-B618-C6C1F0B490F7}" type="slidenum">
              <a:rPr lang="en-GB" smtClean="0"/>
              <a:t>‹#›</a:t>
            </a:fld>
            <a:endParaRPr lang="en-GB"/>
          </a:p>
        </p:txBody>
      </p:sp>
      <p:pic>
        <p:nvPicPr>
          <p:cNvPr id="10" name="Picture 9" descr="A black and orange text&#10;&#10;Description automatically generated">
            <a:extLst>
              <a:ext uri="{FF2B5EF4-FFF2-40B4-BE49-F238E27FC236}">
                <a16:creationId xmlns:a16="http://schemas.microsoft.com/office/drawing/2014/main" id="{B83450CE-3CC8-7DC2-FDA1-CE2918B903E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01887" y="6125166"/>
            <a:ext cx="1388225" cy="393039"/>
          </a:xfrm>
          <a:prstGeom prst="rect">
            <a:avLst/>
          </a:prstGeom>
        </p:spPr>
      </p:pic>
    </p:spTree>
    <p:extLst>
      <p:ext uri="{BB962C8B-B14F-4D97-AF65-F5344CB8AC3E}">
        <p14:creationId xmlns:p14="http://schemas.microsoft.com/office/powerpoint/2010/main" val="3695967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1" name="Picture 10" descr="A blue and white border with clouds and a blue object&#10;&#10;Description automatically generated">
            <a:extLst>
              <a:ext uri="{FF2B5EF4-FFF2-40B4-BE49-F238E27FC236}">
                <a16:creationId xmlns:a16="http://schemas.microsoft.com/office/drawing/2014/main" id="{DA4C2832-368D-6DA4-3C17-74B3B49FDC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F8B0548-48C0-51D5-05E0-A7811DBF3647}"/>
              </a:ext>
            </a:extLst>
          </p:cNvPr>
          <p:cNvSpPr>
            <a:spLocks noGrp="1"/>
          </p:cNvSpPr>
          <p:nvPr>
            <p:ph type="title" hasCustomPrompt="1"/>
          </p:nvPr>
        </p:nvSpPr>
        <p:spPr>
          <a:xfrm>
            <a:off x="1022668" y="938704"/>
            <a:ext cx="9933507" cy="1325563"/>
          </a:xfrm>
        </p:spPr>
        <p:txBody>
          <a:bodyPr>
            <a:normAutofit/>
          </a:bodyPr>
          <a:lstStyle>
            <a:lvl1pPr>
              <a:defRPr sz="6600" b="1">
                <a:solidFill>
                  <a:srgbClr val="19083B"/>
                </a:solidFill>
                <a:latin typeface="Congenial" panose="02000503040000020004" pitchFamily="2" charset="0"/>
              </a:defRPr>
            </a:lvl1pPr>
          </a:lstStyle>
          <a:p>
            <a:r>
              <a:rPr lang="en-US" dirty="0"/>
              <a:t>Slide title</a:t>
            </a:r>
            <a:endParaRPr lang="en-GB" dirty="0"/>
          </a:p>
        </p:txBody>
      </p:sp>
      <p:sp>
        <p:nvSpPr>
          <p:cNvPr id="7" name="Date Placeholder 6">
            <a:extLst>
              <a:ext uri="{FF2B5EF4-FFF2-40B4-BE49-F238E27FC236}">
                <a16:creationId xmlns:a16="http://schemas.microsoft.com/office/drawing/2014/main" id="{B5F8B8EB-5BD4-88B8-79B9-F1A53FA33B1F}"/>
              </a:ext>
            </a:extLst>
          </p:cNvPr>
          <p:cNvSpPr>
            <a:spLocks noGrp="1"/>
          </p:cNvSpPr>
          <p:nvPr>
            <p:ph type="dt" sz="half" idx="10"/>
          </p:nvPr>
        </p:nvSpPr>
        <p:spPr/>
        <p:txBody>
          <a:bodyPr/>
          <a:lstStyle/>
          <a:p>
            <a:fld id="{4BDE9B71-A489-4F60-B00B-1C8D688AA8A2}" type="datetimeFigureOut">
              <a:rPr lang="en-GB" smtClean="0"/>
              <a:t>18/03/2024</a:t>
            </a:fld>
            <a:endParaRPr lang="en-GB"/>
          </a:p>
        </p:txBody>
      </p:sp>
      <p:sp>
        <p:nvSpPr>
          <p:cNvPr id="8" name="Footer Placeholder 7">
            <a:extLst>
              <a:ext uri="{FF2B5EF4-FFF2-40B4-BE49-F238E27FC236}">
                <a16:creationId xmlns:a16="http://schemas.microsoft.com/office/drawing/2014/main" id="{FE9513FD-F207-7055-BA35-79BB21B7B2B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6C1D69E-FF7D-0784-39C7-EC80B8971588}"/>
              </a:ext>
            </a:extLst>
          </p:cNvPr>
          <p:cNvSpPr>
            <a:spLocks noGrp="1"/>
          </p:cNvSpPr>
          <p:nvPr>
            <p:ph type="sldNum" sz="quarter" idx="12"/>
          </p:nvPr>
        </p:nvSpPr>
        <p:spPr/>
        <p:txBody>
          <a:bodyPr/>
          <a:lstStyle/>
          <a:p>
            <a:fld id="{4154D069-E595-401A-B618-C6C1F0B490F7}" type="slidenum">
              <a:rPr lang="en-GB" smtClean="0"/>
              <a:t>‹#›</a:t>
            </a:fld>
            <a:endParaRPr lang="en-GB"/>
          </a:p>
        </p:txBody>
      </p:sp>
      <p:sp>
        <p:nvSpPr>
          <p:cNvPr id="13" name="Text Placeholder 2">
            <a:extLst>
              <a:ext uri="{FF2B5EF4-FFF2-40B4-BE49-F238E27FC236}">
                <a16:creationId xmlns:a16="http://schemas.microsoft.com/office/drawing/2014/main" id="{D32BAFC9-0046-A48D-DCAB-F08408194BDD}"/>
              </a:ext>
            </a:extLst>
          </p:cNvPr>
          <p:cNvSpPr>
            <a:spLocks noGrp="1"/>
          </p:cNvSpPr>
          <p:nvPr>
            <p:ph type="body" idx="1" hasCustomPrompt="1"/>
          </p:nvPr>
        </p:nvSpPr>
        <p:spPr>
          <a:xfrm>
            <a:off x="2427893" y="2576945"/>
            <a:ext cx="6383598" cy="2967644"/>
          </a:xfrm>
        </p:spPr>
        <p:txBody>
          <a:bodyPr/>
          <a:lstStyle>
            <a:lvl1pPr marL="0" indent="0">
              <a:buNone/>
              <a:defRPr sz="2400">
                <a:solidFill>
                  <a:srgbClr val="19083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Add Content here</a:t>
            </a:r>
          </a:p>
        </p:txBody>
      </p:sp>
      <p:pic>
        <p:nvPicPr>
          <p:cNvPr id="14" name="Picture 13" descr="A black and orange text&#10;&#10;Description automatically generated">
            <a:extLst>
              <a:ext uri="{FF2B5EF4-FFF2-40B4-BE49-F238E27FC236}">
                <a16:creationId xmlns:a16="http://schemas.microsoft.com/office/drawing/2014/main" id="{142EB508-338C-6E7F-0B30-04675EBFFE5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01887" y="6125166"/>
            <a:ext cx="1388225" cy="393039"/>
          </a:xfrm>
          <a:prstGeom prst="rect">
            <a:avLst/>
          </a:prstGeom>
        </p:spPr>
      </p:pic>
    </p:spTree>
    <p:extLst>
      <p:ext uri="{BB962C8B-B14F-4D97-AF65-F5344CB8AC3E}">
        <p14:creationId xmlns:p14="http://schemas.microsoft.com/office/powerpoint/2010/main" val="1104510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7" name="Picture 6" descr="A blue and white rectangle with clouds&#10;&#10;Description automatically generated">
            <a:extLst>
              <a:ext uri="{FF2B5EF4-FFF2-40B4-BE49-F238E27FC236}">
                <a16:creationId xmlns:a16="http://schemas.microsoft.com/office/drawing/2014/main" id="{78F022E2-8379-7983-8357-46A4593814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D76598-1B1A-7391-561D-9A0DE3F0018A}"/>
              </a:ext>
            </a:extLst>
          </p:cNvPr>
          <p:cNvSpPr>
            <a:spLocks noGrp="1"/>
          </p:cNvSpPr>
          <p:nvPr>
            <p:ph type="title" hasCustomPrompt="1"/>
          </p:nvPr>
        </p:nvSpPr>
        <p:spPr>
          <a:xfrm>
            <a:off x="1062644" y="905452"/>
            <a:ext cx="9793778" cy="1325563"/>
          </a:xfrm>
        </p:spPr>
        <p:txBody>
          <a:bodyPr/>
          <a:lstStyle>
            <a:lvl1pPr>
              <a:defRPr sz="6600" b="1">
                <a:solidFill>
                  <a:srgbClr val="19083B"/>
                </a:solidFill>
                <a:latin typeface="Congenial" panose="02000503040000020004" pitchFamily="2" charset="0"/>
              </a:defRPr>
            </a:lvl1pPr>
          </a:lstStyle>
          <a:p>
            <a:r>
              <a:rPr lang="en-US" dirty="0"/>
              <a:t>Title slide</a:t>
            </a:r>
            <a:endParaRPr lang="en-GB" dirty="0"/>
          </a:p>
        </p:txBody>
      </p:sp>
      <p:sp>
        <p:nvSpPr>
          <p:cNvPr id="3" name="Date Placeholder 2">
            <a:extLst>
              <a:ext uri="{FF2B5EF4-FFF2-40B4-BE49-F238E27FC236}">
                <a16:creationId xmlns:a16="http://schemas.microsoft.com/office/drawing/2014/main" id="{50AC2138-C2FF-2E26-EB68-474A5D56A51D}"/>
              </a:ext>
            </a:extLst>
          </p:cNvPr>
          <p:cNvSpPr>
            <a:spLocks noGrp="1"/>
          </p:cNvSpPr>
          <p:nvPr>
            <p:ph type="dt" sz="half" idx="10"/>
          </p:nvPr>
        </p:nvSpPr>
        <p:spPr/>
        <p:txBody>
          <a:bodyPr/>
          <a:lstStyle/>
          <a:p>
            <a:fld id="{4BDE9B71-A489-4F60-B00B-1C8D688AA8A2}" type="datetimeFigureOut">
              <a:rPr lang="en-GB" smtClean="0"/>
              <a:t>18/03/2024</a:t>
            </a:fld>
            <a:endParaRPr lang="en-GB"/>
          </a:p>
        </p:txBody>
      </p:sp>
      <p:sp>
        <p:nvSpPr>
          <p:cNvPr id="4" name="Footer Placeholder 3">
            <a:extLst>
              <a:ext uri="{FF2B5EF4-FFF2-40B4-BE49-F238E27FC236}">
                <a16:creationId xmlns:a16="http://schemas.microsoft.com/office/drawing/2014/main" id="{0FFB8FEE-A0AF-8730-356C-7DE17A873DC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17BECC6-BC1E-0519-1F2F-1FE08A575362}"/>
              </a:ext>
            </a:extLst>
          </p:cNvPr>
          <p:cNvSpPr>
            <a:spLocks noGrp="1"/>
          </p:cNvSpPr>
          <p:nvPr>
            <p:ph type="sldNum" sz="quarter" idx="12"/>
          </p:nvPr>
        </p:nvSpPr>
        <p:spPr/>
        <p:txBody>
          <a:bodyPr/>
          <a:lstStyle/>
          <a:p>
            <a:fld id="{4154D069-E595-401A-B618-C6C1F0B490F7}" type="slidenum">
              <a:rPr lang="en-GB" smtClean="0"/>
              <a:t>‹#›</a:t>
            </a:fld>
            <a:endParaRPr lang="en-GB"/>
          </a:p>
        </p:txBody>
      </p:sp>
      <p:sp>
        <p:nvSpPr>
          <p:cNvPr id="8" name="Text Placeholder 2">
            <a:extLst>
              <a:ext uri="{FF2B5EF4-FFF2-40B4-BE49-F238E27FC236}">
                <a16:creationId xmlns:a16="http://schemas.microsoft.com/office/drawing/2014/main" id="{A5EE1671-594A-4F6A-5D28-22AB43E01F57}"/>
              </a:ext>
            </a:extLst>
          </p:cNvPr>
          <p:cNvSpPr>
            <a:spLocks noGrp="1"/>
          </p:cNvSpPr>
          <p:nvPr>
            <p:ph type="body" idx="1" hasCustomPrompt="1"/>
          </p:nvPr>
        </p:nvSpPr>
        <p:spPr>
          <a:xfrm>
            <a:off x="1062644" y="2474796"/>
            <a:ext cx="9793778" cy="3169545"/>
          </a:xfrm>
        </p:spPr>
        <p:txBody>
          <a:bodyPr/>
          <a:lstStyle>
            <a:lvl1pPr marL="0" indent="0">
              <a:buNone/>
              <a:defRPr sz="2400">
                <a:solidFill>
                  <a:srgbClr val="19083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Add Content here</a:t>
            </a:r>
          </a:p>
        </p:txBody>
      </p:sp>
      <p:pic>
        <p:nvPicPr>
          <p:cNvPr id="9" name="Picture 8" descr="A black and orange text&#10;&#10;Description automatically generated">
            <a:extLst>
              <a:ext uri="{FF2B5EF4-FFF2-40B4-BE49-F238E27FC236}">
                <a16:creationId xmlns:a16="http://schemas.microsoft.com/office/drawing/2014/main" id="{B92EF478-0542-2B5B-838B-7F630640D64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01887" y="6125166"/>
            <a:ext cx="1388225" cy="393039"/>
          </a:xfrm>
          <a:prstGeom prst="rect">
            <a:avLst/>
          </a:prstGeom>
        </p:spPr>
      </p:pic>
    </p:spTree>
    <p:extLst>
      <p:ext uri="{BB962C8B-B14F-4D97-AF65-F5344CB8AC3E}">
        <p14:creationId xmlns:p14="http://schemas.microsoft.com/office/powerpoint/2010/main" val="2157598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11AFEE-2A42-A69D-978B-742FDEA842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5A27AE8-6768-A874-853C-25F5D88152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A6AF67-3197-BB8A-3B29-1F9C185516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DE9B71-A489-4F60-B00B-1C8D688AA8A2}" type="datetimeFigureOut">
              <a:rPr lang="en-GB" smtClean="0"/>
              <a:t>18/03/2024</a:t>
            </a:fld>
            <a:endParaRPr lang="en-GB"/>
          </a:p>
        </p:txBody>
      </p:sp>
      <p:sp>
        <p:nvSpPr>
          <p:cNvPr id="5" name="Footer Placeholder 4">
            <a:extLst>
              <a:ext uri="{FF2B5EF4-FFF2-40B4-BE49-F238E27FC236}">
                <a16:creationId xmlns:a16="http://schemas.microsoft.com/office/drawing/2014/main" id="{67A59365-4A18-1D0D-DBC6-3ADE9EECEC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7DD6AD6-9249-9788-BCA9-4C57E993D8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54D069-E595-401A-B618-C6C1F0B490F7}" type="slidenum">
              <a:rPr lang="en-GB" smtClean="0"/>
              <a:t>‹#›</a:t>
            </a:fld>
            <a:endParaRPr lang="en-GB"/>
          </a:p>
        </p:txBody>
      </p:sp>
    </p:spTree>
    <p:extLst>
      <p:ext uri="{BB962C8B-B14F-4D97-AF65-F5344CB8AC3E}">
        <p14:creationId xmlns:p14="http://schemas.microsoft.com/office/powerpoint/2010/main" val="1505775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5.sv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61.jpeg"/><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image" Target="../media/image56.png"/><Relationship Id="rId21" Type="http://schemas.openxmlformats.org/officeDocument/2006/relationships/image" Target="../media/image74.png"/><Relationship Id="rId7" Type="http://schemas.openxmlformats.org/officeDocument/2006/relationships/image" Target="../media/image60.jpeg"/><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hyperlink" Target="https://www.farnboroughairport.com/airport/about#:~:text=Farnborough%20was%20the%20UK's%20first,of%2030%20to%2040%20ft." TargetMode="External"/><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slideLayout" Target="../slideLayouts/slideLayout4.xml"/><Relationship Id="rId6" Type="http://schemas.openxmlformats.org/officeDocument/2006/relationships/image" Target="../media/image59.png"/><Relationship Id="rId11" Type="http://schemas.openxmlformats.org/officeDocument/2006/relationships/image" Target="../media/image64.jpe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png"/><Relationship Id="rId19" Type="http://schemas.openxmlformats.org/officeDocument/2006/relationships/image" Target="../media/image72.jpe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83.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9.jpg"/><Relationship Id="rId1" Type="http://schemas.openxmlformats.org/officeDocument/2006/relationships/slideLayout" Target="../slideLayouts/slideLayout3.xml"/><Relationship Id="rId6" Type="http://schemas.openxmlformats.org/officeDocument/2006/relationships/hyperlink" Target="https://medium.com/@brynnborton" TargetMode="External"/><Relationship Id="rId5" Type="http://schemas.openxmlformats.org/officeDocument/2006/relationships/image" Target="../media/image11.png"/><Relationship Id="rId4" Type="http://schemas.openxmlformats.org/officeDocument/2006/relationships/hyperlink" Target="https://www.linkedin.com/in/brynnborton/"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4.png"/><Relationship Id="rId7" Type="http://schemas.openxmlformats.org/officeDocument/2006/relationships/hyperlink" Target="https://www.demandsage.com/chatgpt-statistics/" TargetMode="External"/><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hyperlink" Target="https://explodingtopics.com/blog/chatgpt-users" TargetMode="External"/><Relationship Id="rId5" Type="http://schemas.openxmlformats.org/officeDocument/2006/relationships/hyperlink" Target="https://sacra.com/c/openai/" TargetMode="External"/><Relationship Id="rId4" Type="http://schemas.openxmlformats.org/officeDocument/2006/relationships/hyperlink" Target="https://www.reuters.com/technology/openai-valued-80-billion-after-deal-nyt-reports-2024-02-16/#:~:text=Feb%2016%20(Reuters)%20%2D%20Microsoft,with%20knowledge%20of%20the%20dea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sv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hyperlink" Target="https://learn.microsoft.com/en-us/azure/search/hybrid-search-overview" TargetMode="Externa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21" Type="http://schemas.openxmlformats.org/officeDocument/2006/relationships/image" Target="../media/image46.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27.png"/><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jpeg"/><Relationship Id="rId23" Type="http://schemas.openxmlformats.org/officeDocument/2006/relationships/image" Target="../media/image48.png"/><Relationship Id="rId10" Type="http://schemas.openxmlformats.org/officeDocument/2006/relationships/image" Target="../media/image35.png"/><Relationship Id="rId19" Type="http://schemas.openxmlformats.org/officeDocument/2006/relationships/image" Target="../media/image44.jpe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84700-34CE-937A-3E61-92BFA8ACDB0F}"/>
              </a:ext>
            </a:extLst>
          </p:cNvPr>
          <p:cNvSpPr>
            <a:spLocks noGrp="1"/>
          </p:cNvSpPr>
          <p:nvPr>
            <p:ph type="ctrTitle"/>
          </p:nvPr>
        </p:nvSpPr>
        <p:spPr>
          <a:xfrm>
            <a:off x="1523999" y="2373382"/>
            <a:ext cx="9144000" cy="1522152"/>
          </a:xfrm>
        </p:spPr>
        <p:txBody>
          <a:bodyPr>
            <a:noAutofit/>
          </a:bodyPr>
          <a:lstStyle/>
          <a:p>
            <a:r>
              <a:rPr lang="en-GB" sz="4000" dirty="0"/>
              <a:t>Navigating the Skies of Open AI: Perfect Your Grounding for a Smooth Landing</a:t>
            </a:r>
          </a:p>
        </p:txBody>
      </p:sp>
      <p:sp>
        <p:nvSpPr>
          <p:cNvPr id="3" name="Text Placeholder 2">
            <a:extLst>
              <a:ext uri="{FF2B5EF4-FFF2-40B4-BE49-F238E27FC236}">
                <a16:creationId xmlns:a16="http://schemas.microsoft.com/office/drawing/2014/main" id="{5DF442D2-27C0-AE2F-7D73-FBE46392357A}"/>
              </a:ext>
            </a:extLst>
          </p:cNvPr>
          <p:cNvSpPr>
            <a:spLocks noGrp="1"/>
          </p:cNvSpPr>
          <p:nvPr>
            <p:ph type="body" idx="1"/>
          </p:nvPr>
        </p:nvSpPr>
        <p:spPr>
          <a:xfrm>
            <a:off x="3310596" y="4341551"/>
            <a:ext cx="5726082" cy="555193"/>
          </a:xfrm>
        </p:spPr>
        <p:txBody>
          <a:bodyPr>
            <a:normAutofit/>
          </a:bodyPr>
          <a:lstStyle/>
          <a:p>
            <a:r>
              <a:rPr lang="en-GB" sz="3200" dirty="0"/>
              <a:t>Brynn Borton</a:t>
            </a:r>
          </a:p>
        </p:txBody>
      </p:sp>
    </p:spTree>
    <p:extLst>
      <p:ext uri="{BB962C8B-B14F-4D97-AF65-F5344CB8AC3E}">
        <p14:creationId xmlns:p14="http://schemas.microsoft.com/office/powerpoint/2010/main" val="4189479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4A40-438C-1568-FFB6-5979AFEB6A48}"/>
              </a:ext>
            </a:extLst>
          </p:cNvPr>
          <p:cNvSpPr>
            <a:spLocks noGrp="1"/>
          </p:cNvSpPr>
          <p:nvPr>
            <p:ph type="title"/>
          </p:nvPr>
        </p:nvSpPr>
        <p:spPr>
          <a:xfrm>
            <a:off x="1419594" y="355776"/>
            <a:ext cx="9829107" cy="699597"/>
          </a:xfrm>
        </p:spPr>
        <p:txBody>
          <a:bodyPr/>
          <a:lstStyle/>
          <a:p>
            <a:r>
              <a:rPr lang="en-GB" dirty="0"/>
              <a:t>How do Vector Embeddings Work ?</a:t>
            </a:r>
          </a:p>
        </p:txBody>
      </p:sp>
      <p:grpSp>
        <p:nvGrpSpPr>
          <p:cNvPr id="57" name="Group 56">
            <a:extLst>
              <a:ext uri="{FF2B5EF4-FFF2-40B4-BE49-F238E27FC236}">
                <a16:creationId xmlns:a16="http://schemas.microsoft.com/office/drawing/2014/main" id="{2D3194E4-5132-E5B3-E417-F0B26B7145D8}"/>
              </a:ext>
            </a:extLst>
          </p:cNvPr>
          <p:cNvGrpSpPr/>
          <p:nvPr/>
        </p:nvGrpSpPr>
        <p:grpSpPr>
          <a:xfrm>
            <a:off x="1542581" y="2542881"/>
            <a:ext cx="472519" cy="2104002"/>
            <a:chOff x="1542581" y="2542881"/>
            <a:chExt cx="472519" cy="2104002"/>
          </a:xfrm>
        </p:grpSpPr>
        <p:pic>
          <p:nvPicPr>
            <p:cNvPr id="2050" name="Picture 2" descr="Photos icon PNG and SVG Vector Free Download">
              <a:extLst>
                <a:ext uri="{FF2B5EF4-FFF2-40B4-BE49-F238E27FC236}">
                  <a16:creationId xmlns:a16="http://schemas.microsoft.com/office/drawing/2014/main" id="{061887A2-571A-1F4E-FEDE-A208E245CB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081" y="2542881"/>
              <a:ext cx="453019" cy="3642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E498002-0426-FF99-7CA0-E9FA96B5E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3575" y="3111401"/>
              <a:ext cx="434554" cy="43455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Video icon - Free download on Iconfinder">
              <a:extLst>
                <a:ext uri="{FF2B5EF4-FFF2-40B4-BE49-F238E27FC236}">
                  <a16:creationId xmlns:a16="http://schemas.microsoft.com/office/drawing/2014/main" id="{F162844A-A83B-50C0-8C07-C06AEAFA12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3575" y="3619139"/>
              <a:ext cx="453019" cy="453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ext format - Free professions and jobs icons">
              <a:extLst>
                <a:ext uri="{FF2B5EF4-FFF2-40B4-BE49-F238E27FC236}">
                  <a16:creationId xmlns:a16="http://schemas.microsoft.com/office/drawing/2014/main" id="{61396F76-8C00-CE38-D669-A645C516F6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2581" y="4212329"/>
              <a:ext cx="434554" cy="4345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D9D768E7-8A2A-B5CC-4E34-C2C8E9833FFD}"/>
              </a:ext>
            </a:extLst>
          </p:cNvPr>
          <p:cNvGrpSpPr/>
          <p:nvPr/>
        </p:nvGrpSpPr>
        <p:grpSpPr>
          <a:xfrm>
            <a:off x="2069746" y="2390205"/>
            <a:ext cx="3599951" cy="2343151"/>
            <a:chOff x="2069746" y="2390205"/>
            <a:chExt cx="3599951" cy="2343151"/>
          </a:xfrm>
        </p:grpSpPr>
        <p:sp>
          <p:nvSpPr>
            <p:cNvPr id="3" name="Rectangle: Rounded Corners 2">
              <a:extLst>
                <a:ext uri="{FF2B5EF4-FFF2-40B4-BE49-F238E27FC236}">
                  <a16:creationId xmlns:a16="http://schemas.microsoft.com/office/drawing/2014/main" id="{F6C81A05-28DC-FB55-F78F-738EF645CBAF}"/>
                </a:ext>
              </a:extLst>
            </p:cNvPr>
            <p:cNvSpPr/>
            <p:nvPr/>
          </p:nvSpPr>
          <p:spPr>
            <a:xfrm>
              <a:off x="2419776" y="2390205"/>
              <a:ext cx="1632197" cy="2332175"/>
            </a:xfrm>
            <a:prstGeom prst="roundRect">
              <a:avLst>
                <a:gd name="adj" fmla="val 673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D3F588A4-C521-2F93-6682-A78A535CF08F}"/>
                </a:ext>
              </a:extLst>
            </p:cNvPr>
            <p:cNvGrpSpPr/>
            <p:nvPr/>
          </p:nvGrpSpPr>
          <p:grpSpPr>
            <a:xfrm>
              <a:off x="2494360" y="3081487"/>
              <a:ext cx="1485423" cy="329320"/>
              <a:chOff x="5372577" y="2794636"/>
              <a:chExt cx="3230002" cy="634364"/>
            </a:xfrm>
          </p:grpSpPr>
          <p:sp>
            <p:nvSpPr>
              <p:cNvPr id="5" name="Rectangle: Rounded Corners 4">
                <a:extLst>
                  <a:ext uri="{FF2B5EF4-FFF2-40B4-BE49-F238E27FC236}">
                    <a16:creationId xmlns:a16="http://schemas.microsoft.com/office/drawing/2014/main" id="{B4C18BC1-6AC6-AAF7-FC7E-5EDE01C098DC}"/>
                  </a:ext>
                </a:extLst>
              </p:cNvPr>
              <p:cNvSpPr/>
              <p:nvPr/>
            </p:nvSpPr>
            <p:spPr>
              <a:xfrm>
                <a:off x="5372577" y="2794636"/>
                <a:ext cx="3230002" cy="634364"/>
              </a:xfrm>
              <a:prstGeom prst="roundRect">
                <a:avLst>
                  <a:gd name="adj" fmla="val 18849"/>
                </a:avLst>
              </a:prstGeom>
              <a:solidFill>
                <a:srgbClr val="B0B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700"/>
              </a:p>
            </p:txBody>
          </p:sp>
          <p:pic>
            <p:nvPicPr>
              <p:cNvPr id="6" name="Picture 5">
                <a:extLst>
                  <a:ext uri="{FF2B5EF4-FFF2-40B4-BE49-F238E27FC236}">
                    <a16:creationId xmlns:a16="http://schemas.microsoft.com/office/drawing/2014/main" id="{F8FF00C9-06A0-EA07-988A-B89E0FDE8153}"/>
                  </a:ext>
                </a:extLst>
              </p:cNvPr>
              <p:cNvPicPr>
                <a:picLocks noChangeAspect="1"/>
              </p:cNvPicPr>
              <p:nvPr/>
            </p:nvPicPr>
            <p:blipFill>
              <a:blip r:embed="rId6"/>
              <a:stretch>
                <a:fillRect/>
              </a:stretch>
            </p:blipFill>
            <p:spPr>
              <a:xfrm>
                <a:off x="5547545" y="2952838"/>
                <a:ext cx="418774" cy="317958"/>
              </a:xfrm>
              <a:prstGeom prst="rect">
                <a:avLst/>
              </a:prstGeom>
            </p:spPr>
          </p:pic>
          <p:sp>
            <p:nvSpPr>
              <p:cNvPr id="9" name="TextBox 8">
                <a:extLst>
                  <a:ext uri="{FF2B5EF4-FFF2-40B4-BE49-F238E27FC236}">
                    <a16:creationId xmlns:a16="http://schemas.microsoft.com/office/drawing/2014/main" id="{48BF76DC-ACF8-1D42-0838-D36F372AB32E}"/>
                  </a:ext>
                </a:extLst>
              </p:cNvPr>
              <p:cNvSpPr txBox="1"/>
              <p:nvPr/>
            </p:nvSpPr>
            <p:spPr>
              <a:xfrm>
                <a:off x="5838963" y="2878666"/>
                <a:ext cx="2681586" cy="415006"/>
              </a:xfrm>
              <a:prstGeom prst="rect">
                <a:avLst/>
              </a:prstGeom>
              <a:noFill/>
            </p:spPr>
            <p:txBody>
              <a:bodyPr wrap="square">
                <a:spAutoFit/>
              </a:bodyPr>
              <a:lstStyle/>
              <a:p>
                <a:r>
                  <a:rPr lang="en-GB" sz="800" b="0" i="0" dirty="0">
                    <a:solidFill>
                      <a:schemeClr val="bg1"/>
                    </a:solidFill>
                    <a:effectLst/>
                    <a:latin typeface="Söhne"/>
                  </a:rPr>
                  <a:t>text-embedding-ada-002</a:t>
                </a:r>
                <a:endParaRPr lang="en-GB" sz="800" dirty="0">
                  <a:solidFill>
                    <a:schemeClr val="bg1"/>
                  </a:solidFill>
                </a:endParaRPr>
              </a:p>
            </p:txBody>
          </p:sp>
        </p:grpSp>
        <p:grpSp>
          <p:nvGrpSpPr>
            <p:cNvPr id="11" name="Group 10">
              <a:extLst>
                <a:ext uri="{FF2B5EF4-FFF2-40B4-BE49-F238E27FC236}">
                  <a16:creationId xmlns:a16="http://schemas.microsoft.com/office/drawing/2014/main" id="{DCFA9E1C-D4C0-9AE1-5036-AC0F98D89B7B}"/>
                </a:ext>
              </a:extLst>
            </p:cNvPr>
            <p:cNvGrpSpPr/>
            <p:nvPr/>
          </p:nvGrpSpPr>
          <p:grpSpPr>
            <a:xfrm>
              <a:off x="2494360" y="3552019"/>
              <a:ext cx="1485423" cy="329320"/>
              <a:chOff x="5372577" y="2794636"/>
              <a:chExt cx="3230002" cy="634364"/>
            </a:xfrm>
          </p:grpSpPr>
          <p:sp>
            <p:nvSpPr>
              <p:cNvPr id="12" name="Rectangle: Rounded Corners 11">
                <a:extLst>
                  <a:ext uri="{FF2B5EF4-FFF2-40B4-BE49-F238E27FC236}">
                    <a16:creationId xmlns:a16="http://schemas.microsoft.com/office/drawing/2014/main" id="{229B0173-7509-9D52-BA41-4968CFF8BD59}"/>
                  </a:ext>
                </a:extLst>
              </p:cNvPr>
              <p:cNvSpPr/>
              <p:nvPr/>
            </p:nvSpPr>
            <p:spPr>
              <a:xfrm>
                <a:off x="5372577" y="2794636"/>
                <a:ext cx="3230002" cy="634364"/>
              </a:xfrm>
              <a:prstGeom prst="roundRect">
                <a:avLst>
                  <a:gd name="adj" fmla="val 18849"/>
                </a:avLst>
              </a:prstGeom>
              <a:solidFill>
                <a:srgbClr val="B0B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700"/>
              </a:p>
            </p:txBody>
          </p:sp>
          <p:pic>
            <p:nvPicPr>
              <p:cNvPr id="13" name="Picture 12">
                <a:extLst>
                  <a:ext uri="{FF2B5EF4-FFF2-40B4-BE49-F238E27FC236}">
                    <a16:creationId xmlns:a16="http://schemas.microsoft.com/office/drawing/2014/main" id="{DAA93468-D890-DB14-3D41-5F82E57DD2C5}"/>
                  </a:ext>
                </a:extLst>
              </p:cNvPr>
              <p:cNvPicPr>
                <a:picLocks noChangeAspect="1"/>
              </p:cNvPicPr>
              <p:nvPr/>
            </p:nvPicPr>
            <p:blipFill>
              <a:blip r:embed="rId6"/>
              <a:stretch>
                <a:fillRect/>
              </a:stretch>
            </p:blipFill>
            <p:spPr>
              <a:xfrm>
                <a:off x="5547545" y="2952838"/>
                <a:ext cx="418774" cy="317958"/>
              </a:xfrm>
              <a:prstGeom prst="rect">
                <a:avLst/>
              </a:prstGeom>
            </p:spPr>
          </p:pic>
          <p:sp>
            <p:nvSpPr>
              <p:cNvPr id="14" name="TextBox 13">
                <a:extLst>
                  <a:ext uri="{FF2B5EF4-FFF2-40B4-BE49-F238E27FC236}">
                    <a16:creationId xmlns:a16="http://schemas.microsoft.com/office/drawing/2014/main" id="{5D200B9D-0F84-211F-FB4A-8BEA3F8BAC5B}"/>
                  </a:ext>
                </a:extLst>
              </p:cNvPr>
              <p:cNvSpPr txBox="1"/>
              <p:nvPr/>
            </p:nvSpPr>
            <p:spPr>
              <a:xfrm>
                <a:off x="5838963" y="2878666"/>
                <a:ext cx="2681586" cy="415006"/>
              </a:xfrm>
              <a:prstGeom prst="rect">
                <a:avLst/>
              </a:prstGeom>
              <a:noFill/>
            </p:spPr>
            <p:txBody>
              <a:bodyPr wrap="square">
                <a:spAutoFit/>
              </a:bodyPr>
              <a:lstStyle/>
              <a:p>
                <a:r>
                  <a:rPr lang="en-GB" sz="800" b="0" i="0" dirty="0">
                    <a:solidFill>
                      <a:schemeClr val="bg1"/>
                    </a:solidFill>
                    <a:effectLst/>
                    <a:latin typeface="Söhne"/>
                  </a:rPr>
                  <a:t>text-embedding-3-large</a:t>
                </a:r>
                <a:endParaRPr lang="en-GB" sz="800" dirty="0">
                  <a:solidFill>
                    <a:schemeClr val="bg1"/>
                  </a:solidFill>
                </a:endParaRPr>
              </a:p>
            </p:txBody>
          </p:sp>
        </p:grpSp>
        <p:grpSp>
          <p:nvGrpSpPr>
            <p:cNvPr id="15" name="Group 14">
              <a:extLst>
                <a:ext uri="{FF2B5EF4-FFF2-40B4-BE49-F238E27FC236}">
                  <a16:creationId xmlns:a16="http://schemas.microsoft.com/office/drawing/2014/main" id="{1568A942-ED93-2640-4BE9-35AEF2072CB4}"/>
                </a:ext>
              </a:extLst>
            </p:cNvPr>
            <p:cNvGrpSpPr/>
            <p:nvPr/>
          </p:nvGrpSpPr>
          <p:grpSpPr>
            <a:xfrm>
              <a:off x="2493162" y="4028535"/>
              <a:ext cx="1485423" cy="329320"/>
              <a:chOff x="5372577" y="2794636"/>
              <a:chExt cx="3230002" cy="634364"/>
            </a:xfrm>
          </p:grpSpPr>
          <p:sp>
            <p:nvSpPr>
              <p:cNvPr id="16" name="Rectangle: Rounded Corners 15">
                <a:extLst>
                  <a:ext uri="{FF2B5EF4-FFF2-40B4-BE49-F238E27FC236}">
                    <a16:creationId xmlns:a16="http://schemas.microsoft.com/office/drawing/2014/main" id="{5601C65A-CF2D-373E-78B9-C78B67128CE7}"/>
                  </a:ext>
                </a:extLst>
              </p:cNvPr>
              <p:cNvSpPr/>
              <p:nvPr/>
            </p:nvSpPr>
            <p:spPr>
              <a:xfrm>
                <a:off x="5372577" y="2794636"/>
                <a:ext cx="3230002" cy="634364"/>
              </a:xfrm>
              <a:prstGeom prst="roundRect">
                <a:avLst>
                  <a:gd name="adj" fmla="val 18849"/>
                </a:avLst>
              </a:prstGeom>
              <a:solidFill>
                <a:srgbClr val="B0B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700"/>
              </a:p>
            </p:txBody>
          </p:sp>
          <p:pic>
            <p:nvPicPr>
              <p:cNvPr id="17" name="Picture 16">
                <a:extLst>
                  <a:ext uri="{FF2B5EF4-FFF2-40B4-BE49-F238E27FC236}">
                    <a16:creationId xmlns:a16="http://schemas.microsoft.com/office/drawing/2014/main" id="{A75845B9-0985-6498-BCAD-0943A3000722}"/>
                  </a:ext>
                </a:extLst>
              </p:cNvPr>
              <p:cNvPicPr>
                <a:picLocks noChangeAspect="1"/>
              </p:cNvPicPr>
              <p:nvPr/>
            </p:nvPicPr>
            <p:blipFill>
              <a:blip r:embed="rId6"/>
              <a:stretch>
                <a:fillRect/>
              </a:stretch>
            </p:blipFill>
            <p:spPr>
              <a:xfrm>
                <a:off x="5547545" y="2952838"/>
                <a:ext cx="418774" cy="317958"/>
              </a:xfrm>
              <a:prstGeom prst="rect">
                <a:avLst/>
              </a:prstGeom>
            </p:spPr>
          </p:pic>
          <p:sp>
            <p:nvSpPr>
              <p:cNvPr id="18" name="TextBox 17">
                <a:extLst>
                  <a:ext uri="{FF2B5EF4-FFF2-40B4-BE49-F238E27FC236}">
                    <a16:creationId xmlns:a16="http://schemas.microsoft.com/office/drawing/2014/main" id="{C0345065-D5BC-28B1-6B5F-7E40E9D9100A}"/>
                  </a:ext>
                </a:extLst>
              </p:cNvPr>
              <p:cNvSpPr txBox="1"/>
              <p:nvPr/>
            </p:nvSpPr>
            <p:spPr>
              <a:xfrm>
                <a:off x="5838963" y="2878666"/>
                <a:ext cx="2681586" cy="415006"/>
              </a:xfrm>
              <a:prstGeom prst="rect">
                <a:avLst/>
              </a:prstGeom>
              <a:noFill/>
            </p:spPr>
            <p:txBody>
              <a:bodyPr wrap="square">
                <a:spAutoFit/>
              </a:bodyPr>
              <a:lstStyle/>
              <a:p>
                <a:r>
                  <a:rPr lang="en-GB" sz="800" dirty="0">
                    <a:solidFill>
                      <a:schemeClr val="bg1"/>
                    </a:solidFill>
                    <a:latin typeface="Söhne"/>
                  </a:rPr>
                  <a:t>text-embedding-3-small</a:t>
                </a:r>
              </a:p>
            </p:txBody>
          </p:sp>
        </p:grpSp>
        <p:sp>
          <p:nvSpPr>
            <p:cNvPr id="19" name="Arrow: Right 18">
              <a:extLst>
                <a:ext uri="{FF2B5EF4-FFF2-40B4-BE49-F238E27FC236}">
                  <a16:creationId xmlns:a16="http://schemas.microsoft.com/office/drawing/2014/main" id="{593BF637-6319-9A30-D0A1-07E9484573A1}"/>
                </a:ext>
              </a:extLst>
            </p:cNvPr>
            <p:cNvSpPr/>
            <p:nvPr/>
          </p:nvSpPr>
          <p:spPr>
            <a:xfrm>
              <a:off x="2070052" y="2555078"/>
              <a:ext cx="348915" cy="273171"/>
            </a:xfrm>
            <a:prstGeom prst="rightArrow">
              <a:avLst/>
            </a:prstGeom>
            <a:solidFill>
              <a:srgbClr val="73AA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Arrow: Right 20">
              <a:extLst>
                <a:ext uri="{FF2B5EF4-FFF2-40B4-BE49-F238E27FC236}">
                  <a16:creationId xmlns:a16="http://schemas.microsoft.com/office/drawing/2014/main" id="{BC01B62F-299D-40DC-8CCD-0FA6A9A91059}"/>
                </a:ext>
              </a:extLst>
            </p:cNvPr>
            <p:cNvSpPr/>
            <p:nvPr/>
          </p:nvSpPr>
          <p:spPr>
            <a:xfrm>
              <a:off x="2070052" y="3180152"/>
              <a:ext cx="348915" cy="273171"/>
            </a:xfrm>
            <a:prstGeom prst="rightArrow">
              <a:avLst/>
            </a:prstGeom>
            <a:solidFill>
              <a:srgbClr val="73AA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Arrow: Right 21">
              <a:extLst>
                <a:ext uri="{FF2B5EF4-FFF2-40B4-BE49-F238E27FC236}">
                  <a16:creationId xmlns:a16="http://schemas.microsoft.com/office/drawing/2014/main" id="{6664992D-83FA-19DC-9E90-914A8A009017}"/>
                </a:ext>
              </a:extLst>
            </p:cNvPr>
            <p:cNvSpPr/>
            <p:nvPr/>
          </p:nvSpPr>
          <p:spPr>
            <a:xfrm>
              <a:off x="2069746" y="3723652"/>
              <a:ext cx="348915" cy="273171"/>
            </a:xfrm>
            <a:prstGeom prst="rightArrow">
              <a:avLst/>
            </a:prstGeom>
            <a:solidFill>
              <a:srgbClr val="73AA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Right 22">
              <a:extLst>
                <a:ext uri="{FF2B5EF4-FFF2-40B4-BE49-F238E27FC236}">
                  <a16:creationId xmlns:a16="http://schemas.microsoft.com/office/drawing/2014/main" id="{32743610-611F-012B-9160-D17C81C16CB1}"/>
                </a:ext>
              </a:extLst>
            </p:cNvPr>
            <p:cNvSpPr/>
            <p:nvPr/>
          </p:nvSpPr>
          <p:spPr>
            <a:xfrm>
              <a:off x="2069746" y="4348726"/>
              <a:ext cx="348915" cy="273171"/>
            </a:xfrm>
            <a:prstGeom prst="rightArrow">
              <a:avLst/>
            </a:prstGeom>
            <a:solidFill>
              <a:srgbClr val="73AA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Rounded Corners 23">
              <a:extLst>
                <a:ext uri="{FF2B5EF4-FFF2-40B4-BE49-F238E27FC236}">
                  <a16:creationId xmlns:a16="http://schemas.microsoft.com/office/drawing/2014/main" id="{285F04F7-6664-BB78-AC85-41630D2B63BF}"/>
                </a:ext>
              </a:extLst>
            </p:cNvPr>
            <p:cNvSpPr/>
            <p:nvPr/>
          </p:nvSpPr>
          <p:spPr>
            <a:xfrm>
              <a:off x="4416451" y="2401181"/>
              <a:ext cx="1217152" cy="2332175"/>
            </a:xfrm>
            <a:prstGeom prst="roundRect">
              <a:avLst>
                <a:gd name="adj" fmla="val 6730"/>
              </a:avLst>
            </a:prstGeom>
            <a:solidFill>
              <a:srgbClr val="73AA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5" name="TextBox 24">
              <a:extLst>
                <a:ext uri="{FF2B5EF4-FFF2-40B4-BE49-F238E27FC236}">
                  <a16:creationId xmlns:a16="http://schemas.microsoft.com/office/drawing/2014/main" id="{506F5E9B-6D75-BC08-FB37-7FEDB8F6C539}"/>
                </a:ext>
              </a:extLst>
            </p:cNvPr>
            <p:cNvSpPr txBox="1"/>
            <p:nvPr/>
          </p:nvSpPr>
          <p:spPr>
            <a:xfrm>
              <a:off x="4416451" y="2469260"/>
              <a:ext cx="1217152" cy="400110"/>
            </a:xfrm>
            <a:prstGeom prst="rect">
              <a:avLst/>
            </a:prstGeom>
            <a:noFill/>
          </p:spPr>
          <p:txBody>
            <a:bodyPr wrap="square" rtlCol="0">
              <a:spAutoFit/>
            </a:bodyPr>
            <a:lstStyle/>
            <a:p>
              <a:pPr algn="ctr"/>
              <a:r>
                <a:rPr lang="en-GB" sz="1000" dirty="0">
                  <a:solidFill>
                    <a:schemeClr val="bg1"/>
                  </a:solidFill>
                </a:rPr>
                <a:t>Vector Representations</a:t>
              </a:r>
            </a:p>
          </p:txBody>
        </p:sp>
        <p:sp>
          <p:nvSpPr>
            <p:cNvPr id="26" name="TextBox 25">
              <a:extLst>
                <a:ext uri="{FF2B5EF4-FFF2-40B4-BE49-F238E27FC236}">
                  <a16:creationId xmlns:a16="http://schemas.microsoft.com/office/drawing/2014/main" id="{41E4C623-ABB9-A947-4251-A940BD57CDD4}"/>
                </a:ext>
              </a:extLst>
            </p:cNvPr>
            <p:cNvSpPr txBox="1"/>
            <p:nvPr/>
          </p:nvSpPr>
          <p:spPr>
            <a:xfrm>
              <a:off x="4380357" y="3129028"/>
              <a:ext cx="1289340" cy="1061829"/>
            </a:xfrm>
            <a:prstGeom prst="rect">
              <a:avLst/>
            </a:prstGeom>
            <a:noFill/>
          </p:spPr>
          <p:txBody>
            <a:bodyPr wrap="square" rtlCol="0">
              <a:spAutoFit/>
            </a:bodyPr>
            <a:lstStyle/>
            <a:p>
              <a:pPr algn="ctr"/>
              <a:r>
                <a:rPr lang="en-GB" sz="900" dirty="0">
                  <a:solidFill>
                    <a:schemeClr val="bg1"/>
                  </a:solidFill>
                </a:rPr>
                <a:t>[ 1231, 3234, …, 3454 ]</a:t>
              </a:r>
            </a:p>
            <a:p>
              <a:pPr algn="ctr"/>
              <a:endParaRPr lang="en-GB" sz="900" dirty="0">
                <a:solidFill>
                  <a:schemeClr val="bg1"/>
                </a:solidFill>
              </a:endParaRPr>
            </a:p>
            <a:p>
              <a:pPr algn="ctr"/>
              <a:r>
                <a:rPr lang="en-GB" sz="900" dirty="0">
                  <a:solidFill>
                    <a:schemeClr val="bg1"/>
                  </a:solidFill>
                </a:rPr>
                <a:t>[631, 0957, …, 7395]</a:t>
              </a:r>
            </a:p>
            <a:p>
              <a:pPr algn="ctr"/>
              <a:endParaRPr lang="en-GB" sz="900" dirty="0">
                <a:solidFill>
                  <a:schemeClr val="bg1"/>
                </a:solidFill>
              </a:endParaRPr>
            </a:p>
            <a:p>
              <a:pPr algn="ctr"/>
              <a:r>
                <a:rPr lang="en-GB" sz="900" dirty="0">
                  <a:solidFill>
                    <a:schemeClr val="bg1"/>
                  </a:solidFill>
                </a:rPr>
                <a:t>[9573, 672, …, 9782]</a:t>
              </a:r>
            </a:p>
            <a:p>
              <a:pPr algn="ctr"/>
              <a:endParaRPr lang="en-GB" sz="900" dirty="0">
                <a:solidFill>
                  <a:schemeClr val="bg1"/>
                </a:solidFill>
              </a:endParaRPr>
            </a:p>
            <a:p>
              <a:pPr algn="ctr"/>
              <a:r>
                <a:rPr lang="en-GB" sz="900" dirty="0">
                  <a:solidFill>
                    <a:schemeClr val="bg1"/>
                  </a:solidFill>
                </a:rPr>
                <a:t>[283, 432, …, 6790]</a:t>
              </a:r>
            </a:p>
          </p:txBody>
        </p:sp>
        <p:sp>
          <p:nvSpPr>
            <p:cNvPr id="27" name="Arrow: Right 26">
              <a:extLst>
                <a:ext uri="{FF2B5EF4-FFF2-40B4-BE49-F238E27FC236}">
                  <a16:creationId xmlns:a16="http://schemas.microsoft.com/office/drawing/2014/main" id="{20510E44-2AAE-09FC-F155-625E33D96907}"/>
                </a:ext>
              </a:extLst>
            </p:cNvPr>
            <p:cNvSpPr/>
            <p:nvPr/>
          </p:nvSpPr>
          <p:spPr>
            <a:xfrm>
              <a:off x="4064212" y="3459056"/>
              <a:ext cx="348915" cy="273171"/>
            </a:xfrm>
            <a:prstGeom prst="rightArrow">
              <a:avLst/>
            </a:prstGeom>
            <a:solidFill>
              <a:srgbClr val="73AA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B9959A94-8D57-9D62-EA63-FF1028CF935B}"/>
                </a:ext>
              </a:extLst>
            </p:cNvPr>
            <p:cNvSpPr txBox="1"/>
            <p:nvPr/>
          </p:nvSpPr>
          <p:spPr>
            <a:xfrm>
              <a:off x="2475965" y="2465393"/>
              <a:ext cx="1502620" cy="430887"/>
            </a:xfrm>
            <a:prstGeom prst="rect">
              <a:avLst/>
            </a:prstGeom>
            <a:noFill/>
          </p:spPr>
          <p:txBody>
            <a:bodyPr wrap="square" rtlCol="0">
              <a:spAutoFit/>
            </a:bodyPr>
            <a:lstStyle/>
            <a:p>
              <a:pPr algn="ctr"/>
              <a:r>
                <a:rPr lang="en-GB" sz="1100" dirty="0"/>
                <a:t>Embedding</a:t>
              </a:r>
            </a:p>
            <a:p>
              <a:pPr algn="ctr"/>
              <a:r>
                <a:rPr lang="en-GB" sz="1100" dirty="0"/>
                <a:t>Transformer Model</a:t>
              </a:r>
            </a:p>
          </p:txBody>
        </p:sp>
      </p:grpSp>
      <p:grpSp>
        <p:nvGrpSpPr>
          <p:cNvPr id="59" name="Group 58">
            <a:extLst>
              <a:ext uri="{FF2B5EF4-FFF2-40B4-BE49-F238E27FC236}">
                <a16:creationId xmlns:a16="http://schemas.microsoft.com/office/drawing/2014/main" id="{8BE643E5-98E9-B24A-2AB4-A4D6B226B75E}"/>
              </a:ext>
            </a:extLst>
          </p:cNvPr>
          <p:cNvGrpSpPr/>
          <p:nvPr/>
        </p:nvGrpSpPr>
        <p:grpSpPr>
          <a:xfrm>
            <a:off x="11099994" y="2324430"/>
            <a:ext cx="844810" cy="1007770"/>
            <a:chOff x="11099994" y="2324430"/>
            <a:chExt cx="844810" cy="1007770"/>
          </a:xfrm>
        </p:grpSpPr>
        <p:pic>
          <p:nvPicPr>
            <p:cNvPr id="2058" name="Picture 10" descr="Phone icon">
              <a:extLst>
                <a:ext uri="{FF2B5EF4-FFF2-40B4-BE49-F238E27FC236}">
                  <a16:creationId xmlns:a16="http://schemas.microsoft.com/office/drawing/2014/main" id="{376898BA-1570-2A37-590A-CC6AC0CAB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48701" y="2324430"/>
              <a:ext cx="696103" cy="69610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4B0602B9-9D44-6A0C-B022-27478CE2BE75}"/>
                </a:ext>
              </a:extLst>
            </p:cNvPr>
            <p:cNvSpPr txBox="1"/>
            <p:nvPr/>
          </p:nvSpPr>
          <p:spPr>
            <a:xfrm>
              <a:off x="11099994" y="3070590"/>
              <a:ext cx="696104" cy="261610"/>
            </a:xfrm>
            <a:prstGeom prst="rect">
              <a:avLst/>
            </a:prstGeom>
            <a:noFill/>
          </p:spPr>
          <p:txBody>
            <a:bodyPr wrap="square" rtlCol="0">
              <a:spAutoFit/>
            </a:bodyPr>
            <a:lstStyle/>
            <a:p>
              <a:pPr algn="ctr"/>
              <a:r>
                <a:rPr lang="en-GB" sz="1100" dirty="0"/>
                <a:t>App/UX</a:t>
              </a:r>
            </a:p>
          </p:txBody>
        </p:sp>
        <p:grpSp>
          <p:nvGrpSpPr>
            <p:cNvPr id="37" name="Group 36">
              <a:extLst>
                <a:ext uri="{FF2B5EF4-FFF2-40B4-BE49-F238E27FC236}">
                  <a16:creationId xmlns:a16="http://schemas.microsoft.com/office/drawing/2014/main" id="{A59BFE9C-9A0E-5C6D-8E68-9591D1222DC9}"/>
                </a:ext>
              </a:extLst>
            </p:cNvPr>
            <p:cNvGrpSpPr/>
            <p:nvPr/>
          </p:nvGrpSpPr>
          <p:grpSpPr>
            <a:xfrm>
              <a:off x="11199415" y="2333345"/>
              <a:ext cx="153619" cy="687188"/>
              <a:chOff x="8471422" y="3470246"/>
              <a:chExt cx="472519" cy="2104002"/>
            </a:xfrm>
          </p:grpSpPr>
          <p:pic>
            <p:nvPicPr>
              <p:cNvPr id="33" name="Picture 2" descr="Photos icon PNG and SVG Vector Free Download">
                <a:extLst>
                  <a:ext uri="{FF2B5EF4-FFF2-40B4-BE49-F238E27FC236}">
                    <a16:creationId xmlns:a16="http://schemas.microsoft.com/office/drawing/2014/main" id="{E0BEB333-60CD-2A83-BCD5-578A1B261A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0923" y="3470246"/>
                <a:ext cx="453018" cy="3642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30BCD628-904F-250A-3188-4AE265243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2412" y="4038765"/>
                <a:ext cx="434553" cy="43455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Video icon - Free download on Iconfinder">
                <a:extLst>
                  <a:ext uri="{FF2B5EF4-FFF2-40B4-BE49-F238E27FC236}">
                    <a16:creationId xmlns:a16="http://schemas.microsoft.com/office/drawing/2014/main" id="{4CB96E7B-4AFA-8AC5-0978-F1621C275E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2416" y="4546504"/>
                <a:ext cx="453019" cy="45301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Text format - Free professions and jobs icons">
                <a:extLst>
                  <a:ext uri="{FF2B5EF4-FFF2-40B4-BE49-F238E27FC236}">
                    <a16:creationId xmlns:a16="http://schemas.microsoft.com/office/drawing/2014/main" id="{3CD037B3-4B91-BDA5-2561-11AAA0837F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1422" y="5139694"/>
                <a:ext cx="434554" cy="43455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0" name="Group 59">
            <a:extLst>
              <a:ext uri="{FF2B5EF4-FFF2-40B4-BE49-F238E27FC236}">
                <a16:creationId xmlns:a16="http://schemas.microsoft.com/office/drawing/2014/main" id="{1EC4A03E-9CDF-3186-6B06-737408B13250}"/>
              </a:ext>
            </a:extLst>
          </p:cNvPr>
          <p:cNvGrpSpPr/>
          <p:nvPr/>
        </p:nvGrpSpPr>
        <p:grpSpPr>
          <a:xfrm>
            <a:off x="7717108" y="2381850"/>
            <a:ext cx="3414366" cy="860661"/>
            <a:chOff x="7717108" y="2381850"/>
            <a:chExt cx="3414366" cy="860661"/>
          </a:xfrm>
        </p:grpSpPr>
        <p:grpSp>
          <p:nvGrpSpPr>
            <p:cNvPr id="31" name="Group 30">
              <a:extLst>
                <a:ext uri="{FF2B5EF4-FFF2-40B4-BE49-F238E27FC236}">
                  <a16:creationId xmlns:a16="http://schemas.microsoft.com/office/drawing/2014/main" id="{FF3C0534-B509-2A57-D36B-EAC40D42963A}"/>
                </a:ext>
              </a:extLst>
            </p:cNvPr>
            <p:cNvGrpSpPr/>
            <p:nvPr/>
          </p:nvGrpSpPr>
          <p:grpSpPr>
            <a:xfrm>
              <a:off x="9378617" y="2401181"/>
              <a:ext cx="1385286" cy="841330"/>
              <a:chOff x="9237968" y="1822381"/>
              <a:chExt cx="1515891" cy="587834"/>
            </a:xfrm>
          </p:grpSpPr>
          <p:sp>
            <p:nvSpPr>
              <p:cNvPr id="4" name="TextBox 3">
                <a:extLst>
                  <a:ext uri="{FF2B5EF4-FFF2-40B4-BE49-F238E27FC236}">
                    <a16:creationId xmlns:a16="http://schemas.microsoft.com/office/drawing/2014/main" id="{B321FF23-944C-10AB-C38A-C71CB1FEC6E3}"/>
                  </a:ext>
                </a:extLst>
              </p:cNvPr>
              <p:cNvSpPr txBox="1"/>
              <p:nvPr/>
            </p:nvSpPr>
            <p:spPr>
              <a:xfrm>
                <a:off x="9237968" y="1954588"/>
                <a:ext cx="1502620" cy="430887"/>
              </a:xfrm>
              <a:prstGeom prst="rect">
                <a:avLst/>
              </a:prstGeom>
              <a:noFill/>
            </p:spPr>
            <p:txBody>
              <a:bodyPr wrap="square" rtlCol="0">
                <a:spAutoFit/>
              </a:bodyPr>
              <a:lstStyle/>
              <a:p>
                <a:pPr algn="ctr"/>
                <a:r>
                  <a:rPr lang="en-GB" sz="1100" dirty="0"/>
                  <a:t>Embedding</a:t>
                </a:r>
              </a:p>
              <a:p>
                <a:pPr algn="ctr"/>
                <a:r>
                  <a:rPr lang="en-GB" sz="1100" dirty="0"/>
                  <a:t>Transformer Model</a:t>
                </a:r>
              </a:p>
            </p:txBody>
          </p:sp>
          <p:sp>
            <p:nvSpPr>
              <p:cNvPr id="29" name="Rectangle: Rounded Corners 28">
                <a:extLst>
                  <a:ext uri="{FF2B5EF4-FFF2-40B4-BE49-F238E27FC236}">
                    <a16:creationId xmlns:a16="http://schemas.microsoft.com/office/drawing/2014/main" id="{EA009885-3AC3-8256-74D4-F3BAB2BDDCDB}"/>
                  </a:ext>
                </a:extLst>
              </p:cNvPr>
              <p:cNvSpPr/>
              <p:nvPr/>
            </p:nvSpPr>
            <p:spPr>
              <a:xfrm>
                <a:off x="9237968" y="1822381"/>
                <a:ext cx="1515891" cy="587834"/>
              </a:xfrm>
              <a:prstGeom prst="roundRect">
                <a:avLst>
                  <a:gd name="adj" fmla="val 673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Arrow: Right 31">
              <a:extLst>
                <a:ext uri="{FF2B5EF4-FFF2-40B4-BE49-F238E27FC236}">
                  <a16:creationId xmlns:a16="http://schemas.microsoft.com/office/drawing/2014/main" id="{D014BD75-D68A-FC1F-FC9B-87ACA159E96C}"/>
                </a:ext>
              </a:extLst>
            </p:cNvPr>
            <p:cNvSpPr/>
            <p:nvPr/>
          </p:nvSpPr>
          <p:spPr>
            <a:xfrm rot="10800000">
              <a:off x="10782559" y="2644169"/>
              <a:ext cx="348915" cy="273171"/>
            </a:xfrm>
            <a:prstGeom prst="rightArrow">
              <a:avLst/>
            </a:prstGeom>
            <a:solidFill>
              <a:srgbClr val="73AA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Rounded Corners 37">
              <a:extLst>
                <a:ext uri="{FF2B5EF4-FFF2-40B4-BE49-F238E27FC236}">
                  <a16:creationId xmlns:a16="http://schemas.microsoft.com/office/drawing/2014/main" id="{A8DEABBA-56CF-21B0-BF9D-A070613A7CC6}"/>
                </a:ext>
              </a:extLst>
            </p:cNvPr>
            <p:cNvSpPr/>
            <p:nvPr/>
          </p:nvSpPr>
          <p:spPr>
            <a:xfrm>
              <a:off x="7753202" y="2381850"/>
              <a:ext cx="1217152" cy="860661"/>
            </a:xfrm>
            <a:prstGeom prst="roundRect">
              <a:avLst>
                <a:gd name="adj" fmla="val 6730"/>
              </a:avLst>
            </a:prstGeom>
            <a:solidFill>
              <a:srgbClr val="73AA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9" name="TextBox 38">
              <a:extLst>
                <a:ext uri="{FF2B5EF4-FFF2-40B4-BE49-F238E27FC236}">
                  <a16:creationId xmlns:a16="http://schemas.microsoft.com/office/drawing/2014/main" id="{A2B70570-D194-23D5-1978-0F21F0E6A9B8}"/>
                </a:ext>
              </a:extLst>
            </p:cNvPr>
            <p:cNvSpPr txBox="1"/>
            <p:nvPr/>
          </p:nvSpPr>
          <p:spPr>
            <a:xfrm>
              <a:off x="7753202" y="2392825"/>
              <a:ext cx="1217152" cy="400110"/>
            </a:xfrm>
            <a:prstGeom prst="rect">
              <a:avLst/>
            </a:prstGeom>
            <a:noFill/>
          </p:spPr>
          <p:txBody>
            <a:bodyPr wrap="square" rtlCol="0">
              <a:spAutoFit/>
            </a:bodyPr>
            <a:lstStyle/>
            <a:p>
              <a:pPr algn="ctr"/>
              <a:r>
                <a:rPr lang="en-GB" sz="1000" dirty="0">
                  <a:solidFill>
                    <a:schemeClr val="bg1"/>
                  </a:solidFill>
                </a:rPr>
                <a:t>Vector Representation</a:t>
              </a:r>
            </a:p>
          </p:txBody>
        </p:sp>
        <p:sp>
          <p:nvSpPr>
            <p:cNvPr id="40" name="TextBox 39">
              <a:extLst>
                <a:ext uri="{FF2B5EF4-FFF2-40B4-BE49-F238E27FC236}">
                  <a16:creationId xmlns:a16="http://schemas.microsoft.com/office/drawing/2014/main" id="{FE0D6ECA-6AF6-316B-9386-92D064FB6765}"/>
                </a:ext>
              </a:extLst>
            </p:cNvPr>
            <p:cNvSpPr txBox="1"/>
            <p:nvPr/>
          </p:nvSpPr>
          <p:spPr>
            <a:xfrm>
              <a:off x="7717108" y="2876097"/>
              <a:ext cx="1289340" cy="230832"/>
            </a:xfrm>
            <a:prstGeom prst="rect">
              <a:avLst/>
            </a:prstGeom>
            <a:noFill/>
          </p:spPr>
          <p:txBody>
            <a:bodyPr wrap="square" rtlCol="0">
              <a:spAutoFit/>
            </a:bodyPr>
            <a:lstStyle/>
            <a:p>
              <a:pPr algn="ctr"/>
              <a:r>
                <a:rPr lang="en-GB" sz="900" dirty="0">
                  <a:solidFill>
                    <a:schemeClr val="bg1"/>
                  </a:solidFill>
                </a:rPr>
                <a:t>[ 1232, 5721, …, 3454 ]</a:t>
              </a:r>
            </a:p>
          </p:txBody>
        </p:sp>
        <p:sp>
          <p:nvSpPr>
            <p:cNvPr id="41" name="Arrow: Right 40">
              <a:extLst>
                <a:ext uri="{FF2B5EF4-FFF2-40B4-BE49-F238E27FC236}">
                  <a16:creationId xmlns:a16="http://schemas.microsoft.com/office/drawing/2014/main" id="{4526A4CD-E4CA-866E-FBAB-7147190814D8}"/>
                </a:ext>
              </a:extLst>
            </p:cNvPr>
            <p:cNvSpPr/>
            <p:nvPr/>
          </p:nvSpPr>
          <p:spPr>
            <a:xfrm rot="10800000">
              <a:off x="8993608" y="2656234"/>
              <a:ext cx="348915" cy="273171"/>
            </a:xfrm>
            <a:prstGeom prst="rightArrow">
              <a:avLst/>
            </a:prstGeom>
            <a:solidFill>
              <a:srgbClr val="73AA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1" name="Group 60">
            <a:extLst>
              <a:ext uri="{FF2B5EF4-FFF2-40B4-BE49-F238E27FC236}">
                <a16:creationId xmlns:a16="http://schemas.microsoft.com/office/drawing/2014/main" id="{70643963-4DE8-5314-AA60-25F45DFB2F8A}"/>
              </a:ext>
            </a:extLst>
          </p:cNvPr>
          <p:cNvGrpSpPr/>
          <p:nvPr/>
        </p:nvGrpSpPr>
        <p:grpSpPr>
          <a:xfrm>
            <a:off x="5669697" y="2388472"/>
            <a:ext cx="2043610" cy="854039"/>
            <a:chOff x="5669697" y="2388472"/>
            <a:chExt cx="2043610" cy="854039"/>
          </a:xfrm>
        </p:grpSpPr>
        <p:sp>
          <p:nvSpPr>
            <p:cNvPr id="42" name="Rectangle: Rounded Corners 41">
              <a:extLst>
                <a:ext uri="{FF2B5EF4-FFF2-40B4-BE49-F238E27FC236}">
                  <a16:creationId xmlns:a16="http://schemas.microsoft.com/office/drawing/2014/main" id="{5B08E7D0-4CF9-393C-AC1D-290EBA5D433C}"/>
                </a:ext>
              </a:extLst>
            </p:cNvPr>
            <p:cNvSpPr/>
            <p:nvPr/>
          </p:nvSpPr>
          <p:spPr>
            <a:xfrm>
              <a:off x="6077961" y="2388472"/>
              <a:ext cx="1249268" cy="854039"/>
            </a:xfrm>
            <a:prstGeom prst="roundRect">
              <a:avLst>
                <a:gd name="adj" fmla="val 6730"/>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3" name="TextBox 42">
              <a:extLst>
                <a:ext uri="{FF2B5EF4-FFF2-40B4-BE49-F238E27FC236}">
                  <a16:creationId xmlns:a16="http://schemas.microsoft.com/office/drawing/2014/main" id="{90379D77-8CE7-F9AD-1CEC-7A10B0FADA27}"/>
                </a:ext>
              </a:extLst>
            </p:cNvPr>
            <p:cNvSpPr txBox="1"/>
            <p:nvPr/>
          </p:nvSpPr>
          <p:spPr>
            <a:xfrm>
              <a:off x="6086553" y="2695372"/>
              <a:ext cx="1235189" cy="400110"/>
            </a:xfrm>
            <a:prstGeom prst="rect">
              <a:avLst/>
            </a:prstGeom>
            <a:noFill/>
          </p:spPr>
          <p:txBody>
            <a:bodyPr wrap="square" rtlCol="0">
              <a:spAutoFit/>
            </a:bodyPr>
            <a:lstStyle/>
            <a:p>
              <a:pPr algn="ctr"/>
              <a:r>
                <a:rPr lang="en-GB" sz="1000" dirty="0">
                  <a:solidFill>
                    <a:schemeClr val="tx2"/>
                  </a:solidFill>
                </a:rPr>
                <a:t>Approximate Nearest Neighbour</a:t>
              </a:r>
            </a:p>
          </p:txBody>
        </p:sp>
        <p:pic>
          <p:nvPicPr>
            <p:cNvPr id="45" name="Graphic 44" descr="Magnifying glass with solid fill">
              <a:extLst>
                <a:ext uri="{FF2B5EF4-FFF2-40B4-BE49-F238E27FC236}">
                  <a16:creationId xmlns:a16="http://schemas.microsoft.com/office/drawing/2014/main" id="{92A60333-5891-B716-3E89-89256F3411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88430" y="2458435"/>
              <a:ext cx="194307" cy="226427"/>
            </a:xfrm>
            <a:prstGeom prst="rect">
              <a:avLst/>
            </a:prstGeom>
          </p:spPr>
        </p:pic>
        <p:sp>
          <p:nvSpPr>
            <p:cNvPr id="46" name="Arrow: Right 45">
              <a:extLst>
                <a:ext uri="{FF2B5EF4-FFF2-40B4-BE49-F238E27FC236}">
                  <a16:creationId xmlns:a16="http://schemas.microsoft.com/office/drawing/2014/main" id="{0C6E0C7A-C294-CB59-5FE8-A6516740E137}"/>
                </a:ext>
              </a:extLst>
            </p:cNvPr>
            <p:cNvSpPr/>
            <p:nvPr/>
          </p:nvSpPr>
          <p:spPr>
            <a:xfrm rot="10800000">
              <a:off x="7364392" y="2644168"/>
              <a:ext cx="348915" cy="273171"/>
            </a:xfrm>
            <a:prstGeom prst="rightArrow">
              <a:avLst/>
            </a:prstGeom>
            <a:solidFill>
              <a:srgbClr val="73AA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Arrow: Right 46">
              <a:extLst>
                <a:ext uri="{FF2B5EF4-FFF2-40B4-BE49-F238E27FC236}">
                  <a16:creationId xmlns:a16="http://schemas.microsoft.com/office/drawing/2014/main" id="{E0F72BF1-E246-C654-600E-59BF3488D741}"/>
                </a:ext>
              </a:extLst>
            </p:cNvPr>
            <p:cNvSpPr/>
            <p:nvPr/>
          </p:nvSpPr>
          <p:spPr>
            <a:xfrm>
              <a:off x="5669697" y="2622256"/>
              <a:ext cx="348915" cy="273171"/>
            </a:xfrm>
            <a:prstGeom prst="rightArrow">
              <a:avLst/>
            </a:prstGeom>
            <a:solidFill>
              <a:srgbClr val="73AA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2" name="Group 61">
            <a:extLst>
              <a:ext uri="{FF2B5EF4-FFF2-40B4-BE49-F238E27FC236}">
                <a16:creationId xmlns:a16="http://schemas.microsoft.com/office/drawing/2014/main" id="{3256767A-3CFB-6F39-3E20-3AE7CF541D60}"/>
              </a:ext>
            </a:extLst>
          </p:cNvPr>
          <p:cNvGrpSpPr/>
          <p:nvPr/>
        </p:nvGrpSpPr>
        <p:grpSpPr>
          <a:xfrm>
            <a:off x="6078904" y="3382257"/>
            <a:ext cx="5591727" cy="1353121"/>
            <a:chOff x="6078904" y="3382257"/>
            <a:chExt cx="5591727" cy="1353121"/>
          </a:xfrm>
        </p:grpSpPr>
        <p:sp>
          <p:nvSpPr>
            <p:cNvPr id="48" name="Rectangle: Rounded Corners 47">
              <a:extLst>
                <a:ext uri="{FF2B5EF4-FFF2-40B4-BE49-F238E27FC236}">
                  <a16:creationId xmlns:a16="http://schemas.microsoft.com/office/drawing/2014/main" id="{5AB05BA9-DA99-D18C-6CA0-5D8127A7C96E}"/>
                </a:ext>
              </a:extLst>
            </p:cNvPr>
            <p:cNvSpPr/>
            <p:nvPr/>
          </p:nvSpPr>
          <p:spPr>
            <a:xfrm>
              <a:off x="6078904" y="3881339"/>
              <a:ext cx="1242838" cy="854039"/>
            </a:xfrm>
            <a:prstGeom prst="roundRect">
              <a:avLst>
                <a:gd name="adj" fmla="val 6730"/>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9" name="TextBox 48">
              <a:extLst>
                <a:ext uri="{FF2B5EF4-FFF2-40B4-BE49-F238E27FC236}">
                  <a16:creationId xmlns:a16="http://schemas.microsoft.com/office/drawing/2014/main" id="{DF5341D0-100C-DAAF-EF84-2636B0F0C060}"/>
                </a:ext>
              </a:extLst>
            </p:cNvPr>
            <p:cNvSpPr txBox="1"/>
            <p:nvPr/>
          </p:nvSpPr>
          <p:spPr>
            <a:xfrm>
              <a:off x="6308498" y="4139212"/>
              <a:ext cx="749915" cy="246221"/>
            </a:xfrm>
            <a:prstGeom prst="rect">
              <a:avLst/>
            </a:prstGeom>
            <a:noFill/>
          </p:spPr>
          <p:txBody>
            <a:bodyPr wrap="square" rtlCol="0">
              <a:spAutoFit/>
            </a:bodyPr>
            <a:lstStyle/>
            <a:p>
              <a:pPr algn="ctr"/>
              <a:r>
                <a:rPr lang="en-GB" sz="1000" dirty="0">
                  <a:solidFill>
                    <a:schemeClr val="tx2"/>
                  </a:solidFill>
                </a:rPr>
                <a:t>Results</a:t>
              </a:r>
            </a:p>
          </p:txBody>
        </p:sp>
        <p:grpSp>
          <p:nvGrpSpPr>
            <p:cNvPr id="50" name="Group 49">
              <a:extLst>
                <a:ext uri="{FF2B5EF4-FFF2-40B4-BE49-F238E27FC236}">
                  <a16:creationId xmlns:a16="http://schemas.microsoft.com/office/drawing/2014/main" id="{FFBB1223-B85E-742C-0AF7-329C5683F795}"/>
                </a:ext>
              </a:extLst>
            </p:cNvPr>
            <p:cNvGrpSpPr/>
            <p:nvPr/>
          </p:nvGrpSpPr>
          <p:grpSpPr>
            <a:xfrm>
              <a:off x="7058413" y="3934709"/>
              <a:ext cx="153619" cy="687188"/>
              <a:chOff x="8471422" y="3470246"/>
              <a:chExt cx="472519" cy="2104002"/>
            </a:xfrm>
          </p:grpSpPr>
          <p:pic>
            <p:nvPicPr>
              <p:cNvPr id="51" name="Picture 2" descr="Photos icon PNG and SVG Vector Free Download">
                <a:extLst>
                  <a:ext uri="{FF2B5EF4-FFF2-40B4-BE49-F238E27FC236}">
                    <a16:creationId xmlns:a16="http://schemas.microsoft.com/office/drawing/2014/main" id="{03E9377C-2F9C-71B9-2B67-16AA78AAFD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0923" y="3470246"/>
                <a:ext cx="453018" cy="3642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a:extLst>
                  <a:ext uri="{FF2B5EF4-FFF2-40B4-BE49-F238E27FC236}">
                    <a16:creationId xmlns:a16="http://schemas.microsoft.com/office/drawing/2014/main" id="{3E506308-938F-7EB7-FB9A-E65548BF6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2412" y="4038765"/>
                <a:ext cx="434553" cy="43455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Video icon - Free download on Iconfinder">
                <a:extLst>
                  <a:ext uri="{FF2B5EF4-FFF2-40B4-BE49-F238E27FC236}">
                    <a16:creationId xmlns:a16="http://schemas.microsoft.com/office/drawing/2014/main" id="{4F921148-FC51-55E7-6F24-E1D58C0598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2416" y="4546504"/>
                <a:ext cx="453019" cy="45301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Text format - Free professions and jobs icons">
                <a:extLst>
                  <a:ext uri="{FF2B5EF4-FFF2-40B4-BE49-F238E27FC236}">
                    <a16:creationId xmlns:a16="http://schemas.microsoft.com/office/drawing/2014/main" id="{AEFE287D-FEF0-3571-3D9E-04E8DC82C8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1422" y="5139694"/>
                <a:ext cx="434554" cy="434554"/>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Arrow: Right 54">
              <a:extLst>
                <a:ext uri="{FF2B5EF4-FFF2-40B4-BE49-F238E27FC236}">
                  <a16:creationId xmlns:a16="http://schemas.microsoft.com/office/drawing/2014/main" id="{0474650B-13F7-A9B1-DC66-F0CB5433F660}"/>
                </a:ext>
              </a:extLst>
            </p:cNvPr>
            <p:cNvSpPr/>
            <p:nvPr/>
          </p:nvSpPr>
          <p:spPr>
            <a:xfrm rot="5400000">
              <a:off x="6508997" y="3421184"/>
              <a:ext cx="348915" cy="273171"/>
            </a:xfrm>
            <a:prstGeom prst="rightArrow">
              <a:avLst/>
            </a:prstGeom>
            <a:solidFill>
              <a:srgbClr val="73AA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Bent 55">
              <a:extLst>
                <a:ext uri="{FF2B5EF4-FFF2-40B4-BE49-F238E27FC236}">
                  <a16:creationId xmlns:a16="http://schemas.microsoft.com/office/drawing/2014/main" id="{75A63563-E0E5-43A3-35CE-316D9E89F5C0}"/>
                </a:ext>
              </a:extLst>
            </p:cNvPr>
            <p:cNvSpPr/>
            <p:nvPr/>
          </p:nvSpPr>
          <p:spPr>
            <a:xfrm rot="16200000" flipV="1">
              <a:off x="9029713" y="1716936"/>
              <a:ext cx="975598" cy="4306239"/>
            </a:xfrm>
            <a:prstGeom prst="bentArrow">
              <a:avLst>
                <a:gd name="adj1" fmla="val 12059"/>
                <a:gd name="adj2" fmla="val 13747"/>
                <a:gd name="adj3" fmla="val 18248"/>
                <a:gd name="adj4" fmla="val 43750"/>
              </a:avLst>
            </a:prstGeom>
            <a:solidFill>
              <a:srgbClr val="73AA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63" name="TextBox 62">
            <a:extLst>
              <a:ext uri="{FF2B5EF4-FFF2-40B4-BE49-F238E27FC236}">
                <a16:creationId xmlns:a16="http://schemas.microsoft.com/office/drawing/2014/main" id="{919405D9-9E9C-EA22-C08C-5330C596FC4F}"/>
              </a:ext>
            </a:extLst>
          </p:cNvPr>
          <p:cNvSpPr txBox="1"/>
          <p:nvPr/>
        </p:nvSpPr>
        <p:spPr>
          <a:xfrm>
            <a:off x="1419594" y="955369"/>
            <a:ext cx="10046369" cy="369332"/>
          </a:xfrm>
          <a:prstGeom prst="rect">
            <a:avLst/>
          </a:prstGeom>
          <a:noFill/>
        </p:spPr>
        <p:txBody>
          <a:bodyPr wrap="square" rtlCol="0">
            <a:spAutoFit/>
          </a:bodyPr>
          <a:lstStyle/>
          <a:p>
            <a:r>
              <a:rPr lang="en-GB" dirty="0"/>
              <a:t>Embeddings are numerical representations of real-world objects and concepts, expressed as a vector</a:t>
            </a:r>
          </a:p>
        </p:txBody>
      </p:sp>
    </p:spTree>
    <p:extLst>
      <p:ext uri="{BB962C8B-B14F-4D97-AF65-F5344CB8AC3E}">
        <p14:creationId xmlns:p14="http://schemas.microsoft.com/office/powerpoint/2010/main" val="173042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03B8-228C-2AA2-B92E-9916C5D69E7F}"/>
              </a:ext>
            </a:extLst>
          </p:cNvPr>
          <p:cNvSpPr>
            <a:spLocks noGrp="1"/>
          </p:cNvSpPr>
          <p:nvPr>
            <p:ph type="title"/>
          </p:nvPr>
        </p:nvSpPr>
        <p:spPr>
          <a:xfrm>
            <a:off x="1486592" y="321483"/>
            <a:ext cx="10081771" cy="699597"/>
          </a:xfrm>
        </p:spPr>
        <p:txBody>
          <a:bodyPr/>
          <a:lstStyle/>
          <a:p>
            <a:r>
              <a:rPr lang="en-GB" dirty="0"/>
              <a:t>What if we have large documents? </a:t>
            </a:r>
          </a:p>
        </p:txBody>
      </p:sp>
      <p:grpSp>
        <p:nvGrpSpPr>
          <p:cNvPr id="47" name="Group 46">
            <a:extLst>
              <a:ext uri="{FF2B5EF4-FFF2-40B4-BE49-F238E27FC236}">
                <a16:creationId xmlns:a16="http://schemas.microsoft.com/office/drawing/2014/main" id="{1FED42D9-8FC3-F497-3886-603F4DC3A8CF}"/>
              </a:ext>
            </a:extLst>
          </p:cNvPr>
          <p:cNvGrpSpPr/>
          <p:nvPr/>
        </p:nvGrpSpPr>
        <p:grpSpPr>
          <a:xfrm>
            <a:off x="3818656" y="1454535"/>
            <a:ext cx="5188403" cy="1420118"/>
            <a:chOff x="3818656" y="1454535"/>
            <a:chExt cx="5188403" cy="1420118"/>
          </a:xfrm>
        </p:grpSpPr>
        <p:pic>
          <p:nvPicPr>
            <p:cNvPr id="3" name="Picture 8" descr="Text format - Free professions and jobs icons">
              <a:extLst>
                <a:ext uri="{FF2B5EF4-FFF2-40B4-BE49-F238E27FC236}">
                  <a16:creationId xmlns:a16="http://schemas.microsoft.com/office/drawing/2014/main" id="{9AE68877-0D05-A4E4-BDD0-736CC919D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6782" y="1454535"/>
              <a:ext cx="1158508" cy="1158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4332FD51-6833-3D2A-5FAA-E176F34B49E2}"/>
                </a:ext>
              </a:extLst>
            </p:cNvPr>
            <p:cNvSpPr/>
            <p:nvPr/>
          </p:nvSpPr>
          <p:spPr>
            <a:xfrm>
              <a:off x="5609232" y="1825755"/>
              <a:ext cx="1485423" cy="329320"/>
            </a:xfrm>
            <a:prstGeom prst="roundRect">
              <a:avLst>
                <a:gd name="adj" fmla="val 18849"/>
              </a:avLst>
            </a:prstGeom>
            <a:solidFill>
              <a:srgbClr val="B0B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700"/>
            </a:p>
          </p:txBody>
        </p:sp>
        <p:pic>
          <p:nvPicPr>
            <p:cNvPr id="5" name="Picture 4">
              <a:extLst>
                <a:ext uri="{FF2B5EF4-FFF2-40B4-BE49-F238E27FC236}">
                  <a16:creationId xmlns:a16="http://schemas.microsoft.com/office/drawing/2014/main" id="{0F1F0F14-8706-46C1-5AA5-4728AF17C3AA}"/>
                </a:ext>
              </a:extLst>
            </p:cNvPr>
            <p:cNvPicPr>
              <a:picLocks noChangeAspect="1"/>
            </p:cNvPicPr>
            <p:nvPr/>
          </p:nvPicPr>
          <p:blipFill>
            <a:blip r:embed="rId3"/>
            <a:stretch>
              <a:fillRect/>
            </a:stretch>
          </p:blipFill>
          <p:spPr>
            <a:xfrm>
              <a:off x="5689697" y="1907883"/>
              <a:ext cx="192587" cy="165063"/>
            </a:xfrm>
            <a:prstGeom prst="rect">
              <a:avLst/>
            </a:prstGeom>
          </p:spPr>
        </p:pic>
        <p:sp>
          <p:nvSpPr>
            <p:cNvPr id="6" name="TextBox 5">
              <a:extLst>
                <a:ext uri="{FF2B5EF4-FFF2-40B4-BE49-F238E27FC236}">
                  <a16:creationId xmlns:a16="http://schemas.microsoft.com/office/drawing/2014/main" id="{3B9DE2E2-5AAD-DE24-C582-BFAC02F134C8}"/>
                </a:ext>
              </a:extLst>
            </p:cNvPr>
            <p:cNvSpPr txBox="1"/>
            <p:nvPr/>
          </p:nvSpPr>
          <p:spPr>
            <a:xfrm>
              <a:off x="5823715" y="1869378"/>
              <a:ext cx="1233216" cy="215444"/>
            </a:xfrm>
            <a:prstGeom prst="rect">
              <a:avLst/>
            </a:prstGeom>
            <a:noFill/>
          </p:spPr>
          <p:txBody>
            <a:bodyPr wrap="square">
              <a:spAutoFit/>
            </a:bodyPr>
            <a:lstStyle/>
            <a:p>
              <a:r>
                <a:rPr lang="en-GB" sz="800" b="0" i="0" dirty="0">
                  <a:solidFill>
                    <a:schemeClr val="bg1"/>
                  </a:solidFill>
                  <a:effectLst/>
                  <a:latin typeface="Söhne"/>
                </a:rPr>
                <a:t>text-embedding-ada-002</a:t>
              </a:r>
              <a:endParaRPr lang="en-GB" sz="800" dirty="0">
                <a:solidFill>
                  <a:schemeClr val="bg1"/>
                </a:solidFill>
              </a:endParaRPr>
            </a:p>
          </p:txBody>
        </p:sp>
        <p:sp>
          <p:nvSpPr>
            <p:cNvPr id="7" name="Arrow: Right 6">
              <a:extLst>
                <a:ext uri="{FF2B5EF4-FFF2-40B4-BE49-F238E27FC236}">
                  <a16:creationId xmlns:a16="http://schemas.microsoft.com/office/drawing/2014/main" id="{48A1F6B8-E7B9-0B1D-7499-8D40B2BB962E}"/>
                </a:ext>
              </a:extLst>
            </p:cNvPr>
            <p:cNvSpPr/>
            <p:nvPr/>
          </p:nvSpPr>
          <p:spPr>
            <a:xfrm>
              <a:off x="5125868" y="1853828"/>
              <a:ext cx="348915" cy="273171"/>
            </a:xfrm>
            <a:prstGeom prst="rightArrow">
              <a:avLst/>
            </a:prstGeom>
            <a:solidFill>
              <a:srgbClr val="73AA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CBC05031-E1F9-2057-9F70-5CF8CF5B20ED}"/>
                </a:ext>
              </a:extLst>
            </p:cNvPr>
            <p:cNvSpPr/>
            <p:nvPr/>
          </p:nvSpPr>
          <p:spPr>
            <a:xfrm>
              <a:off x="7753813" y="1576692"/>
              <a:ext cx="1217152" cy="860661"/>
            </a:xfrm>
            <a:prstGeom prst="roundRect">
              <a:avLst>
                <a:gd name="adj" fmla="val 6730"/>
              </a:avLst>
            </a:prstGeom>
            <a:solidFill>
              <a:srgbClr val="73AA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9" name="TextBox 8">
              <a:extLst>
                <a:ext uri="{FF2B5EF4-FFF2-40B4-BE49-F238E27FC236}">
                  <a16:creationId xmlns:a16="http://schemas.microsoft.com/office/drawing/2014/main" id="{A4332214-01CC-9E0B-F2D6-2F625CB39706}"/>
                </a:ext>
              </a:extLst>
            </p:cNvPr>
            <p:cNvSpPr txBox="1"/>
            <p:nvPr/>
          </p:nvSpPr>
          <p:spPr>
            <a:xfrm>
              <a:off x="7717719" y="2070939"/>
              <a:ext cx="1289340" cy="230832"/>
            </a:xfrm>
            <a:prstGeom prst="rect">
              <a:avLst/>
            </a:prstGeom>
            <a:noFill/>
          </p:spPr>
          <p:txBody>
            <a:bodyPr wrap="square" rtlCol="0">
              <a:spAutoFit/>
            </a:bodyPr>
            <a:lstStyle/>
            <a:p>
              <a:pPr algn="ctr"/>
              <a:r>
                <a:rPr lang="en-GB" sz="900" dirty="0">
                  <a:solidFill>
                    <a:schemeClr val="bg1"/>
                  </a:solidFill>
                </a:rPr>
                <a:t>[ 1232, 5721, …, 3454 ]</a:t>
              </a:r>
            </a:p>
          </p:txBody>
        </p:sp>
        <p:sp>
          <p:nvSpPr>
            <p:cNvPr id="10" name="TextBox 9">
              <a:extLst>
                <a:ext uri="{FF2B5EF4-FFF2-40B4-BE49-F238E27FC236}">
                  <a16:creationId xmlns:a16="http://schemas.microsoft.com/office/drawing/2014/main" id="{F547E23A-22A1-FA6D-C228-20C45DA83274}"/>
                </a:ext>
              </a:extLst>
            </p:cNvPr>
            <p:cNvSpPr txBox="1"/>
            <p:nvPr/>
          </p:nvSpPr>
          <p:spPr>
            <a:xfrm>
              <a:off x="7771860" y="1633679"/>
              <a:ext cx="1217152" cy="400110"/>
            </a:xfrm>
            <a:prstGeom prst="rect">
              <a:avLst/>
            </a:prstGeom>
            <a:noFill/>
          </p:spPr>
          <p:txBody>
            <a:bodyPr wrap="square" rtlCol="0">
              <a:spAutoFit/>
            </a:bodyPr>
            <a:lstStyle/>
            <a:p>
              <a:pPr algn="ctr"/>
              <a:r>
                <a:rPr lang="en-GB" sz="1000" dirty="0">
                  <a:solidFill>
                    <a:schemeClr val="bg1"/>
                  </a:solidFill>
                </a:rPr>
                <a:t>Vector Representation</a:t>
              </a:r>
            </a:p>
          </p:txBody>
        </p:sp>
        <p:sp>
          <p:nvSpPr>
            <p:cNvPr id="11" name="Arrow: Right 10">
              <a:extLst>
                <a:ext uri="{FF2B5EF4-FFF2-40B4-BE49-F238E27FC236}">
                  <a16:creationId xmlns:a16="http://schemas.microsoft.com/office/drawing/2014/main" id="{D401D655-921B-7688-F43B-9C13CECB6B8D}"/>
                </a:ext>
              </a:extLst>
            </p:cNvPr>
            <p:cNvSpPr/>
            <p:nvPr/>
          </p:nvSpPr>
          <p:spPr>
            <a:xfrm>
              <a:off x="7239464" y="1840514"/>
              <a:ext cx="348915" cy="273171"/>
            </a:xfrm>
            <a:prstGeom prst="rightArrow">
              <a:avLst/>
            </a:prstGeom>
            <a:solidFill>
              <a:srgbClr val="73AA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63202229-1798-4D5B-FC50-39CF49C1C000}"/>
                </a:ext>
              </a:extLst>
            </p:cNvPr>
            <p:cNvSpPr txBox="1"/>
            <p:nvPr/>
          </p:nvSpPr>
          <p:spPr>
            <a:xfrm>
              <a:off x="3818656" y="2613043"/>
              <a:ext cx="1158508" cy="261610"/>
            </a:xfrm>
            <a:prstGeom prst="rect">
              <a:avLst/>
            </a:prstGeom>
            <a:noFill/>
          </p:spPr>
          <p:txBody>
            <a:bodyPr wrap="square" rtlCol="0">
              <a:spAutoFit/>
            </a:bodyPr>
            <a:lstStyle/>
            <a:p>
              <a:pPr algn="ctr"/>
              <a:r>
                <a:rPr lang="en-GB" sz="1100" dirty="0"/>
                <a:t>1000 pages</a:t>
              </a:r>
            </a:p>
          </p:txBody>
        </p:sp>
      </p:grpSp>
      <p:grpSp>
        <p:nvGrpSpPr>
          <p:cNvPr id="48" name="Group 47">
            <a:extLst>
              <a:ext uri="{FF2B5EF4-FFF2-40B4-BE49-F238E27FC236}">
                <a16:creationId xmlns:a16="http://schemas.microsoft.com/office/drawing/2014/main" id="{088AEA0F-8E96-66AA-0D41-7C22A8707E5A}"/>
              </a:ext>
            </a:extLst>
          </p:cNvPr>
          <p:cNvGrpSpPr/>
          <p:nvPr/>
        </p:nvGrpSpPr>
        <p:grpSpPr>
          <a:xfrm>
            <a:off x="1950412" y="3893734"/>
            <a:ext cx="9546222" cy="1720200"/>
            <a:chOff x="1950412" y="3893734"/>
            <a:chExt cx="9546222" cy="1720200"/>
          </a:xfrm>
        </p:grpSpPr>
        <p:pic>
          <p:nvPicPr>
            <p:cNvPr id="13" name="Picture 8" descr="Text format - Free professions and jobs icons">
              <a:extLst>
                <a:ext uri="{FF2B5EF4-FFF2-40B4-BE49-F238E27FC236}">
                  <a16:creationId xmlns:a16="http://schemas.microsoft.com/office/drawing/2014/main" id="{B5FD8452-2C77-2C2D-A74B-B6E40C4B8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538" y="4024539"/>
              <a:ext cx="1158508" cy="1158508"/>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B37F2018-F482-DAB3-3F5F-3A16B86E6047}"/>
                </a:ext>
              </a:extLst>
            </p:cNvPr>
            <p:cNvSpPr/>
            <p:nvPr/>
          </p:nvSpPr>
          <p:spPr>
            <a:xfrm>
              <a:off x="3257624" y="4423832"/>
              <a:ext cx="348915" cy="273171"/>
            </a:xfrm>
            <a:prstGeom prst="rightArrow">
              <a:avLst/>
            </a:prstGeom>
            <a:solidFill>
              <a:srgbClr val="73AA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4576C91F-862D-3C6F-69CA-D8149EBDD4F1}"/>
                </a:ext>
              </a:extLst>
            </p:cNvPr>
            <p:cNvSpPr txBox="1"/>
            <p:nvPr/>
          </p:nvSpPr>
          <p:spPr>
            <a:xfrm>
              <a:off x="1950412" y="5183047"/>
              <a:ext cx="1158508" cy="430887"/>
            </a:xfrm>
            <a:prstGeom prst="rect">
              <a:avLst/>
            </a:prstGeom>
            <a:noFill/>
          </p:spPr>
          <p:txBody>
            <a:bodyPr wrap="square" rtlCol="0">
              <a:spAutoFit/>
            </a:bodyPr>
            <a:lstStyle/>
            <a:p>
              <a:pPr algn="ctr"/>
              <a:r>
                <a:rPr lang="en-GB" sz="1100" dirty="0"/>
                <a:t>1000 page</a:t>
              </a:r>
            </a:p>
            <a:p>
              <a:pPr algn="ctr"/>
              <a:r>
                <a:rPr lang="en-GB" sz="1100" dirty="0"/>
                <a:t>document</a:t>
              </a:r>
            </a:p>
          </p:txBody>
        </p:sp>
        <p:sp>
          <p:nvSpPr>
            <p:cNvPr id="16" name="Rectangle: Rounded Corners 15">
              <a:extLst>
                <a:ext uri="{FF2B5EF4-FFF2-40B4-BE49-F238E27FC236}">
                  <a16:creationId xmlns:a16="http://schemas.microsoft.com/office/drawing/2014/main" id="{829AF113-03AA-1891-2DC7-ACD856BDA802}"/>
                </a:ext>
              </a:extLst>
            </p:cNvPr>
            <p:cNvSpPr/>
            <p:nvPr/>
          </p:nvSpPr>
          <p:spPr>
            <a:xfrm>
              <a:off x="3707117" y="4120276"/>
              <a:ext cx="895625" cy="854039"/>
            </a:xfrm>
            <a:prstGeom prst="roundRect">
              <a:avLst>
                <a:gd name="adj" fmla="val 6730"/>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7" name="TextBox 16">
              <a:extLst>
                <a:ext uri="{FF2B5EF4-FFF2-40B4-BE49-F238E27FC236}">
                  <a16:creationId xmlns:a16="http://schemas.microsoft.com/office/drawing/2014/main" id="{10E08ACF-8676-B219-69E6-3B64A663145B}"/>
                </a:ext>
              </a:extLst>
            </p:cNvPr>
            <p:cNvSpPr txBox="1"/>
            <p:nvPr/>
          </p:nvSpPr>
          <p:spPr>
            <a:xfrm>
              <a:off x="3715710" y="4427176"/>
              <a:ext cx="887032" cy="246221"/>
            </a:xfrm>
            <a:prstGeom prst="rect">
              <a:avLst/>
            </a:prstGeom>
            <a:noFill/>
          </p:spPr>
          <p:txBody>
            <a:bodyPr wrap="square" rtlCol="0">
              <a:spAutoFit/>
            </a:bodyPr>
            <a:lstStyle/>
            <a:p>
              <a:pPr algn="ctr"/>
              <a:r>
                <a:rPr lang="en-GB" sz="1000" dirty="0">
                  <a:solidFill>
                    <a:schemeClr val="tx2"/>
                  </a:solidFill>
                </a:rPr>
                <a:t>Chunking </a:t>
              </a:r>
            </a:p>
          </p:txBody>
        </p:sp>
        <p:pic>
          <p:nvPicPr>
            <p:cNvPr id="18" name="Picture 8" descr="Text format - Free professions and jobs icons">
              <a:extLst>
                <a:ext uri="{FF2B5EF4-FFF2-40B4-BE49-F238E27FC236}">
                  <a16:creationId xmlns:a16="http://schemas.microsoft.com/office/drawing/2014/main" id="{08D6EA7A-B808-969E-C14A-E98FBF0215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8511" y="3893734"/>
              <a:ext cx="269245" cy="26161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Text format - Free professions and jobs icons">
              <a:extLst>
                <a:ext uri="{FF2B5EF4-FFF2-40B4-BE49-F238E27FC236}">
                  <a16:creationId xmlns:a16="http://schemas.microsoft.com/office/drawing/2014/main" id="{7624C8FD-4C5F-650F-E095-E1C5EB01A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2426" y="3894453"/>
              <a:ext cx="269245" cy="26161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Text format - Free professions and jobs icons">
              <a:extLst>
                <a:ext uri="{FF2B5EF4-FFF2-40B4-BE49-F238E27FC236}">
                  <a16:creationId xmlns:a16="http://schemas.microsoft.com/office/drawing/2014/main" id="{89709303-4804-C8CD-01B0-AE84B6274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0835" y="3893734"/>
              <a:ext cx="269245" cy="26161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Text format - Free professions and jobs icons">
              <a:extLst>
                <a:ext uri="{FF2B5EF4-FFF2-40B4-BE49-F238E27FC236}">
                  <a16:creationId xmlns:a16="http://schemas.microsoft.com/office/drawing/2014/main" id="{9C9724E0-D86C-4655-A3C3-34D63D590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9244" y="3893734"/>
              <a:ext cx="269245" cy="26161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Text format - Free professions and jobs icons">
              <a:extLst>
                <a:ext uri="{FF2B5EF4-FFF2-40B4-BE49-F238E27FC236}">
                  <a16:creationId xmlns:a16="http://schemas.microsoft.com/office/drawing/2014/main" id="{4F68BBE7-BCCF-AA88-F493-2074C09908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7271" y="4175168"/>
              <a:ext cx="269245" cy="26161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Text format - Free professions and jobs icons">
              <a:extLst>
                <a:ext uri="{FF2B5EF4-FFF2-40B4-BE49-F238E27FC236}">
                  <a16:creationId xmlns:a16="http://schemas.microsoft.com/office/drawing/2014/main" id="{44E77C35-59ED-869E-B7D2-EEF13FF3B8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1186" y="4175887"/>
              <a:ext cx="269245" cy="26161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Text format - Free professions and jobs icons">
              <a:extLst>
                <a:ext uri="{FF2B5EF4-FFF2-40B4-BE49-F238E27FC236}">
                  <a16:creationId xmlns:a16="http://schemas.microsoft.com/office/drawing/2014/main" id="{B1439A42-FDEB-97BA-8E5A-154736508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9595" y="4175168"/>
              <a:ext cx="269245" cy="26161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Text format - Free professions and jobs icons">
              <a:extLst>
                <a:ext uri="{FF2B5EF4-FFF2-40B4-BE49-F238E27FC236}">
                  <a16:creationId xmlns:a16="http://schemas.microsoft.com/office/drawing/2014/main" id="{CAD4E71C-0665-8559-B8C8-146D6C1081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004" y="4175168"/>
              <a:ext cx="269245" cy="26161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Text format - Free professions and jobs icons">
              <a:extLst>
                <a:ext uri="{FF2B5EF4-FFF2-40B4-BE49-F238E27FC236}">
                  <a16:creationId xmlns:a16="http://schemas.microsoft.com/office/drawing/2014/main" id="{801F0B7F-67C9-66C6-40E0-5801993DF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8511" y="4653264"/>
              <a:ext cx="269245" cy="26161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Text format - Free professions and jobs icons">
              <a:extLst>
                <a:ext uri="{FF2B5EF4-FFF2-40B4-BE49-F238E27FC236}">
                  <a16:creationId xmlns:a16="http://schemas.microsoft.com/office/drawing/2014/main" id="{795BC2B6-1188-21B8-ECF4-049FF8F260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2426" y="4653983"/>
              <a:ext cx="269245" cy="26161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Text format - Free professions and jobs icons">
              <a:extLst>
                <a:ext uri="{FF2B5EF4-FFF2-40B4-BE49-F238E27FC236}">
                  <a16:creationId xmlns:a16="http://schemas.microsoft.com/office/drawing/2014/main" id="{6064E08A-A93F-351E-806D-C1C55A3913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0835" y="4653264"/>
              <a:ext cx="269245" cy="26161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Text format - Free professions and jobs icons">
              <a:extLst>
                <a:ext uri="{FF2B5EF4-FFF2-40B4-BE49-F238E27FC236}">
                  <a16:creationId xmlns:a16="http://schemas.microsoft.com/office/drawing/2014/main" id="{21DC7A55-3151-89CD-1C76-A68136A32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9244" y="4653264"/>
              <a:ext cx="269245" cy="26161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Text format - Free professions and jobs icons">
              <a:extLst>
                <a:ext uri="{FF2B5EF4-FFF2-40B4-BE49-F238E27FC236}">
                  <a16:creationId xmlns:a16="http://schemas.microsoft.com/office/drawing/2014/main" id="{FD1C1A1A-F85C-7136-E599-F9697F6AB7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7271" y="4934698"/>
              <a:ext cx="269245" cy="26161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Text format - Free professions and jobs icons">
              <a:extLst>
                <a:ext uri="{FF2B5EF4-FFF2-40B4-BE49-F238E27FC236}">
                  <a16:creationId xmlns:a16="http://schemas.microsoft.com/office/drawing/2014/main" id="{C7639B6B-2D29-DE44-9EA9-A1FB9A92F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1186" y="4935417"/>
              <a:ext cx="269245" cy="26161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Text format - Free professions and jobs icons">
              <a:extLst>
                <a:ext uri="{FF2B5EF4-FFF2-40B4-BE49-F238E27FC236}">
                  <a16:creationId xmlns:a16="http://schemas.microsoft.com/office/drawing/2014/main" id="{385F1F6A-714A-313F-AF66-4C06891F6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9595" y="4934698"/>
              <a:ext cx="269245" cy="26161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descr="Text format - Free professions and jobs icons">
              <a:extLst>
                <a:ext uri="{FF2B5EF4-FFF2-40B4-BE49-F238E27FC236}">
                  <a16:creationId xmlns:a16="http://schemas.microsoft.com/office/drawing/2014/main" id="{80B6F186-3C6C-5AD0-D783-400F941B4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004" y="4934698"/>
              <a:ext cx="269245" cy="26161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21195DDA-22F2-3CA3-F21C-EE4828D0807F}"/>
                </a:ext>
              </a:extLst>
            </p:cNvPr>
            <p:cNvSpPr txBox="1"/>
            <p:nvPr/>
          </p:nvSpPr>
          <p:spPr>
            <a:xfrm>
              <a:off x="5138776" y="4406324"/>
              <a:ext cx="887032" cy="246221"/>
            </a:xfrm>
            <a:prstGeom prst="rect">
              <a:avLst/>
            </a:prstGeom>
            <a:noFill/>
          </p:spPr>
          <p:txBody>
            <a:bodyPr wrap="square" rtlCol="0">
              <a:spAutoFit/>
            </a:bodyPr>
            <a:lstStyle/>
            <a:p>
              <a:pPr algn="ctr"/>
              <a:r>
                <a:rPr lang="en-GB" sz="1000" dirty="0">
                  <a:solidFill>
                    <a:schemeClr val="tx2"/>
                  </a:solidFill>
                </a:rPr>
                <a:t>…</a:t>
              </a:r>
            </a:p>
          </p:txBody>
        </p:sp>
        <p:sp>
          <p:nvSpPr>
            <p:cNvPr id="35" name="TextBox 34">
              <a:extLst>
                <a:ext uri="{FF2B5EF4-FFF2-40B4-BE49-F238E27FC236}">
                  <a16:creationId xmlns:a16="http://schemas.microsoft.com/office/drawing/2014/main" id="{4F9F5D13-9700-CE61-21AF-C046B8285EAC}"/>
                </a:ext>
              </a:extLst>
            </p:cNvPr>
            <p:cNvSpPr txBox="1"/>
            <p:nvPr/>
          </p:nvSpPr>
          <p:spPr>
            <a:xfrm>
              <a:off x="5018550" y="5250633"/>
              <a:ext cx="1158508" cy="261610"/>
            </a:xfrm>
            <a:prstGeom prst="rect">
              <a:avLst/>
            </a:prstGeom>
            <a:noFill/>
          </p:spPr>
          <p:txBody>
            <a:bodyPr wrap="square" rtlCol="0">
              <a:spAutoFit/>
            </a:bodyPr>
            <a:lstStyle/>
            <a:p>
              <a:pPr algn="ctr"/>
              <a:r>
                <a:rPr lang="en-GB" sz="1100" dirty="0"/>
                <a:t>1000 chunks</a:t>
              </a:r>
            </a:p>
          </p:txBody>
        </p:sp>
        <p:sp>
          <p:nvSpPr>
            <p:cNvPr id="36" name="Rectangle: Rounded Corners 35">
              <a:extLst>
                <a:ext uri="{FF2B5EF4-FFF2-40B4-BE49-F238E27FC236}">
                  <a16:creationId xmlns:a16="http://schemas.microsoft.com/office/drawing/2014/main" id="{8B4D363E-402B-B170-A4AC-9BDB64E3BFA2}"/>
                </a:ext>
              </a:extLst>
            </p:cNvPr>
            <p:cNvSpPr/>
            <p:nvPr/>
          </p:nvSpPr>
          <p:spPr>
            <a:xfrm>
              <a:off x="6765254" y="4344077"/>
              <a:ext cx="1485423" cy="329320"/>
            </a:xfrm>
            <a:prstGeom prst="roundRect">
              <a:avLst>
                <a:gd name="adj" fmla="val 18849"/>
              </a:avLst>
            </a:prstGeom>
            <a:solidFill>
              <a:srgbClr val="B0B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700"/>
            </a:p>
          </p:txBody>
        </p:sp>
        <p:sp>
          <p:nvSpPr>
            <p:cNvPr id="37" name="Arrow: Right 36">
              <a:extLst>
                <a:ext uri="{FF2B5EF4-FFF2-40B4-BE49-F238E27FC236}">
                  <a16:creationId xmlns:a16="http://schemas.microsoft.com/office/drawing/2014/main" id="{DE2A8E1B-068B-0E81-3706-FD15EED24E96}"/>
                </a:ext>
              </a:extLst>
            </p:cNvPr>
            <p:cNvSpPr/>
            <p:nvPr/>
          </p:nvSpPr>
          <p:spPr>
            <a:xfrm>
              <a:off x="6281890" y="4372150"/>
              <a:ext cx="348915" cy="273171"/>
            </a:xfrm>
            <a:prstGeom prst="rightArrow">
              <a:avLst/>
            </a:prstGeom>
            <a:solidFill>
              <a:srgbClr val="73AA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37">
              <a:extLst>
                <a:ext uri="{FF2B5EF4-FFF2-40B4-BE49-F238E27FC236}">
                  <a16:creationId xmlns:a16="http://schemas.microsoft.com/office/drawing/2014/main" id="{998CF7C8-CD28-3E28-B94D-CAB80649085B}"/>
                </a:ext>
              </a:extLst>
            </p:cNvPr>
            <p:cNvPicPr>
              <a:picLocks noChangeAspect="1"/>
            </p:cNvPicPr>
            <p:nvPr/>
          </p:nvPicPr>
          <p:blipFill>
            <a:blip r:embed="rId3"/>
            <a:stretch>
              <a:fillRect/>
            </a:stretch>
          </p:blipFill>
          <p:spPr>
            <a:xfrm>
              <a:off x="6854675" y="4439399"/>
              <a:ext cx="192587" cy="165063"/>
            </a:xfrm>
            <a:prstGeom prst="rect">
              <a:avLst/>
            </a:prstGeom>
          </p:spPr>
        </p:pic>
        <p:sp>
          <p:nvSpPr>
            <p:cNvPr id="39" name="TextBox 38">
              <a:extLst>
                <a:ext uri="{FF2B5EF4-FFF2-40B4-BE49-F238E27FC236}">
                  <a16:creationId xmlns:a16="http://schemas.microsoft.com/office/drawing/2014/main" id="{75400AA8-2EB3-1726-FC66-612462D4EDAD}"/>
                </a:ext>
              </a:extLst>
            </p:cNvPr>
            <p:cNvSpPr txBox="1"/>
            <p:nvPr/>
          </p:nvSpPr>
          <p:spPr>
            <a:xfrm>
              <a:off x="6988693" y="4400894"/>
              <a:ext cx="1233216" cy="215444"/>
            </a:xfrm>
            <a:prstGeom prst="rect">
              <a:avLst/>
            </a:prstGeom>
            <a:noFill/>
          </p:spPr>
          <p:txBody>
            <a:bodyPr wrap="square">
              <a:spAutoFit/>
            </a:bodyPr>
            <a:lstStyle/>
            <a:p>
              <a:r>
                <a:rPr lang="en-GB" sz="800" b="0" i="0" dirty="0">
                  <a:solidFill>
                    <a:schemeClr val="bg1"/>
                  </a:solidFill>
                  <a:effectLst/>
                  <a:latin typeface="Söhne"/>
                </a:rPr>
                <a:t>text-embedding-ada-002</a:t>
              </a:r>
              <a:endParaRPr lang="en-GB" sz="800" dirty="0">
                <a:solidFill>
                  <a:schemeClr val="bg1"/>
                </a:solidFill>
              </a:endParaRPr>
            </a:p>
          </p:txBody>
        </p:sp>
        <p:sp>
          <p:nvSpPr>
            <p:cNvPr id="40" name="Rectangle: Rounded Corners 39">
              <a:extLst>
                <a:ext uri="{FF2B5EF4-FFF2-40B4-BE49-F238E27FC236}">
                  <a16:creationId xmlns:a16="http://schemas.microsoft.com/office/drawing/2014/main" id="{99215262-51EE-0147-E8CC-33803EBCA79B}"/>
                </a:ext>
              </a:extLst>
            </p:cNvPr>
            <p:cNvSpPr/>
            <p:nvPr/>
          </p:nvSpPr>
          <p:spPr>
            <a:xfrm>
              <a:off x="8867628" y="4060835"/>
              <a:ext cx="1217152" cy="854039"/>
            </a:xfrm>
            <a:prstGeom prst="roundRect">
              <a:avLst>
                <a:gd name="adj" fmla="val 6730"/>
              </a:avLst>
            </a:prstGeom>
            <a:solidFill>
              <a:srgbClr val="73AA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1" name="TextBox 40">
              <a:extLst>
                <a:ext uri="{FF2B5EF4-FFF2-40B4-BE49-F238E27FC236}">
                  <a16:creationId xmlns:a16="http://schemas.microsoft.com/office/drawing/2014/main" id="{A49A688B-7D62-D83D-5630-BCC5D984AF24}"/>
                </a:ext>
              </a:extLst>
            </p:cNvPr>
            <p:cNvSpPr txBox="1"/>
            <p:nvPr/>
          </p:nvSpPr>
          <p:spPr>
            <a:xfrm>
              <a:off x="8813487" y="4475797"/>
              <a:ext cx="1289340" cy="507831"/>
            </a:xfrm>
            <a:prstGeom prst="rect">
              <a:avLst/>
            </a:prstGeom>
            <a:noFill/>
          </p:spPr>
          <p:txBody>
            <a:bodyPr wrap="square" rtlCol="0">
              <a:spAutoFit/>
            </a:bodyPr>
            <a:lstStyle/>
            <a:p>
              <a:pPr algn="ctr"/>
              <a:r>
                <a:rPr lang="en-GB" sz="900" dirty="0">
                  <a:solidFill>
                    <a:schemeClr val="bg1"/>
                  </a:solidFill>
                </a:rPr>
                <a:t>[ 1232, 5721, …, 3454 ]</a:t>
              </a:r>
            </a:p>
            <a:p>
              <a:pPr algn="ctr"/>
              <a:r>
                <a:rPr lang="en-GB" sz="900" dirty="0">
                  <a:solidFill>
                    <a:schemeClr val="bg1"/>
                  </a:solidFill>
                </a:rPr>
                <a:t>….</a:t>
              </a:r>
            </a:p>
            <a:p>
              <a:pPr algn="ctr"/>
              <a:endParaRPr lang="en-GB" sz="900" dirty="0">
                <a:solidFill>
                  <a:schemeClr val="bg1"/>
                </a:solidFill>
              </a:endParaRPr>
            </a:p>
          </p:txBody>
        </p:sp>
        <p:sp>
          <p:nvSpPr>
            <p:cNvPr id="42" name="TextBox 41">
              <a:extLst>
                <a:ext uri="{FF2B5EF4-FFF2-40B4-BE49-F238E27FC236}">
                  <a16:creationId xmlns:a16="http://schemas.microsoft.com/office/drawing/2014/main" id="{D162DBB3-33A0-F782-DF8E-14F53B1A51E0}"/>
                </a:ext>
              </a:extLst>
            </p:cNvPr>
            <p:cNvSpPr txBox="1"/>
            <p:nvPr/>
          </p:nvSpPr>
          <p:spPr>
            <a:xfrm>
              <a:off x="8885675" y="4139141"/>
              <a:ext cx="1217152" cy="246221"/>
            </a:xfrm>
            <a:prstGeom prst="rect">
              <a:avLst/>
            </a:prstGeom>
            <a:noFill/>
          </p:spPr>
          <p:txBody>
            <a:bodyPr wrap="square" rtlCol="0">
              <a:spAutoFit/>
            </a:bodyPr>
            <a:lstStyle/>
            <a:p>
              <a:pPr algn="ctr"/>
              <a:r>
                <a:rPr lang="en-GB" sz="1000" dirty="0">
                  <a:solidFill>
                    <a:schemeClr val="bg1"/>
                  </a:solidFill>
                </a:rPr>
                <a:t>1000 Vectors</a:t>
              </a:r>
            </a:p>
          </p:txBody>
        </p:sp>
        <p:sp>
          <p:nvSpPr>
            <p:cNvPr id="43" name="Arrow: Right 42">
              <a:extLst>
                <a:ext uri="{FF2B5EF4-FFF2-40B4-BE49-F238E27FC236}">
                  <a16:creationId xmlns:a16="http://schemas.microsoft.com/office/drawing/2014/main" id="{1257E65B-5C03-80E2-2104-439378151E33}"/>
                </a:ext>
              </a:extLst>
            </p:cNvPr>
            <p:cNvSpPr/>
            <p:nvPr/>
          </p:nvSpPr>
          <p:spPr>
            <a:xfrm>
              <a:off x="8384695" y="4377476"/>
              <a:ext cx="348915" cy="273171"/>
            </a:xfrm>
            <a:prstGeom prst="rightArrow">
              <a:avLst/>
            </a:prstGeom>
            <a:solidFill>
              <a:srgbClr val="73AA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Arrow: Right 43">
              <a:extLst>
                <a:ext uri="{FF2B5EF4-FFF2-40B4-BE49-F238E27FC236}">
                  <a16:creationId xmlns:a16="http://schemas.microsoft.com/office/drawing/2014/main" id="{DB1E1064-328B-3D1B-1936-8C8013A8C362}"/>
                </a:ext>
              </a:extLst>
            </p:cNvPr>
            <p:cNvSpPr/>
            <p:nvPr/>
          </p:nvSpPr>
          <p:spPr>
            <a:xfrm>
              <a:off x="4708813" y="4372030"/>
              <a:ext cx="348915" cy="273171"/>
            </a:xfrm>
            <a:prstGeom prst="rightArrow">
              <a:avLst/>
            </a:prstGeom>
            <a:solidFill>
              <a:srgbClr val="73AA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Cylinder 44">
              <a:extLst>
                <a:ext uri="{FF2B5EF4-FFF2-40B4-BE49-F238E27FC236}">
                  <a16:creationId xmlns:a16="http://schemas.microsoft.com/office/drawing/2014/main" id="{98BDBB27-ECF1-3063-68CF-AAB1D51B425A}"/>
                </a:ext>
              </a:extLst>
            </p:cNvPr>
            <p:cNvSpPr/>
            <p:nvPr/>
          </p:nvSpPr>
          <p:spPr>
            <a:xfrm>
              <a:off x="10726153" y="4060835"/>
              <a:ext cx="770481" cy="873863"/>
            </a:xfrm>
            <a:prstGeom prst="can">
              <a:avLst/>
            </a:prstGeom>
            <a:solidFill>
              <a:srgbClr val="73AA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t>Vector DB</a:t>
              </a:r>
              <a:endParaRPr lang="en-GB" dirty="0"/>
            </a:p>
          </p:txBody>
        </p:sp>
        <p:sp>
          <p:nvSpPr>
            <p:cNvPr id="46" name="Arrow: Right 45">
              <a:extLst>
                <a:ext uri="{FF2B5EF4-FFF2-40B4-BE49-F238E27FC236}">
                  <a16:creationId xmlns:a16="http://schemas.microsoft.com/office/drawing/2014/main" id="{BE88A23E-3666-020B-6809-AE98463E6B4F}"/>
                </a:ext>
              </a:extLst>
            </p:cNvPr>
            <p:cNvSpPr/>
            <p:nvPr/>
          </p:nvSpPr>
          <p:spPr>
            <a:xfrm>
              <a:off x="10198661" y="4395653"/>
              <a:ext cx="348915" cy="273171"/>
            </a:xfrm>
            <a:prstGeom prst="rightArrow">
              <a:avLst/>
            </a:prstGeom>
            <a:solidFill>
              <a:srgbClr val="73AA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12825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3896CFA-A40F-63B2-E244-A21C8D9B5E5D}"/>
              </a:ext>
            </a:extLst>
          </p:cNvPr>
          <p:cNvGrpSpPr/>
          <p:nvPr/>
        </p:nvGrpSpPr>
        <p:grpSpPr>
          <a:xfrm>
            <a:off x="1688187" y="1466990"/>
            <a:ext cx="2995863" cy="4937448"/>
            <a:chOff x="1676155" y="1894203"/>
            <a:chExt cx="2995863" cy="3868923"/>
          </a:xfrm>
        </p:grpSpPr>
        <p:sp>
          <p:nvSpPr>
            <p:cNvPr id="5" name="Rectangle: Rounded Corners 4">
              <a:extLst>
                <a:ext uri="{FF2B5EF4-FFF2-40B4-BE49-F238E27FC236}">
                  <a16:creationId xmlns:a16="http://schemas.microsoft.com/office/drawing/2014/main" id="{ECECD085-5884-1DA2-67F3-52DC3592CF00}"/>
                </a:ext>
              </a:extLst>
            </p:cNvPr>
            <p:cNvSpPr/>
            <p:nvPr/>
          </p:nvSpPr>
          <p:spPr>
            <a:xfrm>
              <a:off x="1676155" y="2141620"/>
              <a:ext cx="2995863" cy="3621506"/>
            </a:xfrm>
            <a:prstGeom prst="roundRect">
              <a:avLst>
                <a:gd name="adj" fmla="val 2209"/>
              </a:avLst>
            </a:prstGeom>
            <a:solidFill>
              <a:schemeClr val="bg1"/>
            </a:solidFill>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r>
                <a:rPr lang="en-GB" sz="700" dirty="0">
                  <a:solidFill>
                    <a:schemeClr val="tx2"/>
                  </a:solidFill>
                </a:rPr>
                <a:t>SQLBits, the premier conference for all data professionals, is gearing up for its 2024 event with a theme that will soar to new heights—Aviation! In this behind-the-scenes look, we’ll explore the meticulous process of crafting a successful conference theme and delve into why aviation is set to take </a:t>
              </a:r>
              <a:r>
                <a:rPr lang="en-GB" sz="700" dirty="0" err="1">
                  <a:solidFill>
                    <a:schemeClr val="tx2"/>
                  </a:solidFill>
                </a:rPr>
                <a:t>center</a:t>
              </a:r>
              <a:r>
                <a:rPr lang="en-GB" sz="700" dirty="0">
                  <a:solidFill>
                    <a:schemeClr val="tx2"/>
                  </a:solidFill>
                </a:rPr>
                <a:t> stage at the Farnborough Conference and Exhibition Centre on March 19-23, 2024.</a:t>
              </a:r>
            </a:p>
            <a:p>
              <a:endParaRPr lang="en-GB" sz="700" dirty="0">
                <a:solidFill>
                  <a:schemeClr val="tx2"/>
                </a:solidFill>
              </a:endParaRPr>
            </a:p>
            <a:p>
              <a:r>
                <a:rPr lang="en-GB" sz="700" dirty="0">
                  <a:solidFill>
                    <a:schemeClr val="tx2"/>
                  </a:solidFill>
                </a:rPr>
                <a:t>The art of crafting a conference theme:</a:t>
              </a:r>
            </a:p>
            <a:p>
              <a:r>
                <a:rPr lang="en-GB" sz="700" dirty="0">
                  <a:solidFill>
                    <a:schemeClr val="tx2"/>
                  </a:solidFill>
                </a:rPr>
                <a:t>Choosing a theme for a conference is no small feat. It’s not just about selecting a catchy phrase or topic—it’s about creating an immersive experience that resonates with attendees, speakers, and sponsors alike. The theme serves as the backbone of the entire event, guiding everything from the keynote speeches to the decor.</a:t>
              </a:r>
            </a:p>
            <a:p>
              <a:endParaRPr lang="en-GB" sz="700" dirty="0">
                <a:solidFill>
                  <a:schemeClr val="tx2"/>
                </a:solidFill>
              </a:endParaRPr>
            </a:p>
            <a:p>
              <a:r>
                <a:rPr lang="en-GB" sz="700" dirty="0">
                  <a:solidFill>
                    <a:schemeClr val="tx2"/>
                  </a:solidFill>
                </a:rPr>
                <a:t>For SQLBits 2024, the committee went through an extensive brainstorming process to identify a theme that would captivate and engage the diverse community of the data platform while keeping on brand to our host venue. Aviation emerged as the clear winner, symbolizing precision, innovation, and the constant pursuit of excellence—qualities that mirror the spirit of our community.</a:t>
              </a:r>
            </a:p>
            <a:p>
              <a:endParaRPr lang="en-GB" sz="700" dirty="0">
                <a:solidFill>
                  <a:schemeClr val="tx2"/>
                </a:solidFill>
              </a:endParaRPr>
            </a:p>
            <a:p>
              <a:r>
                <a:rPr lang="en-GB" sz="700" b="1" dirty="0">
                  <a:solidFill>
                    <a:schemeClr val="tx2"/>
                  </a:solidFill>
                </a:rPr>
                <a:t>Why Aviation?</a:t>
              </a:r>
            </a:p>
            <a:p>
              <a:r>
                <a:rPr lang="en-GB" sz="700" dirty="0">
                  <a:solidFill>
                    <a:schemeClr val="tx2"/>
                  </a:solidFill>
                </a:rPr>
                <a:t>Aviation is more than just airplanes; it represents the intersection of technology, engineering, and human achievement. Just as SQLBits attendees navigate the complexities of databases and technology, aviators navigate the skies using cutting-edge systems and expertise. You can see where we’re going with this, right? There are lots of cross-overs.</a:t>
              </a:r>
            </a:p>
            <a:p>
              <a:endParaRPr lang="en-GB" sz="700" b="1" dirty="0">
                <a:solidFill>
                  <a:schemeClr val="tx2"/>
                </a:solidFill>
              </a:endParaRPr>
            </a:p>
            <a:p>
              <a:pPr algn="l"/>
              <a:r>
                <a:rPr lang="en-GB" sz="700" b="1" dirty="0">
                  <a:solidFill>
                    <a:schemeClr val="tx2"/>
                  </a:solidFill>
                </a:rPr>
                <a:t>The Farnborough Connection:</a:t>
              </a:r>
            </a:p>
            <a:p>
              <a:pPr algn="l"/>
              <a:r>
                <a:rPr lang="en-GB" sz="700" dirty="0">
                  <a:solidFill>
                    <a:schemeClr val="tx2"/>
                  </a:solidFill>
                </a:rPr>
                <a:t>Choosing the right venue is crucial for aligning the theme with the overall conference experience. Farnborough, home to the historic Farnborough International Airshow, provides the perfect backdrop for our aviation-themed SQLBits 2024.</a:t>
              </a:r>
            </a:p>
            <a:p>
              <a:pPr algn="l"/>
              <a:endParaRPr lang="en-GB" sz="700" dirty="0">
                <a:solidFill>
                  <a:schemeClr val="tx2"/>
                </a:solidFill>
              </a:endParaRPr>
            </a:p>
            <a:p>
              <a:pPr algn="l"/>
              <a:r>
                <a:rPr lang="en-GB" sz="700" dirty="0">
                  <a:solidFill>
                    <a:schemeClr val="tx2"/>
                  </a:solidFill>
                </a:rPr>
                <a:t>The Farnborough Conference and Exhibition Centre boasts state-of-the-art facilities, making it an ideal space for data professionals to come together, learn, and network. Attendees can expect a conference experience that seamlessly integrates the world of tech with the awe-inspiring realm of aviation. Did you know that </a:t>
              </a:r>
              <a:r>
                <a:rPr lang="en-GB" sz="700" dirty="0">
                  <a:solidFill>
                    <a:schemeClr val="tx2"/>
                  </a:solidFill>
                  <a:hlinkClick r:id="rId2">
                    <a:extLst>
                      <a:ext uri="{A12FA001-AC4F-418D-AE19-62706E023703}">
                        <ahyp:hlinkClr xmlns:ahyp="http://schemas.microsoft.com/office/drawing/2018/hyperlinkcolor" val="tx"/>
                      </a:ext>
                    </a:extLst>
                  </a:hlinkClick>
                </a:rPr>
                <a:t>Farnborough</a:t>
              </a:r>
              <a:r>
                <a:rPr lang="en-GB" sz="700" dirty="0">
                  <a:solidFill>
                    <a:schemeClr val="tx2"/>
                  </a:solidFill>
                </a:rPr>
                <a:t> is the UK’s first airfield in aviation history and home to the country’s first powered flight?</a:t>
              </a:r>
            </a:p>
            <a:p>
              <a:endParaRPr lang="en-GB" sz="700" dirty="0">
                <a:solidFill>
                  <a:schemeClr val="tx2"/>
                </a:solidFill>
              </a:endParaRPr>
            </a:p>
            <a:p>
              <a:endParaRPr lang="en-GB" sz="700" dirty="0">
                <a:solidFill>
                  <a:schemeClr val="accent6"/>
                </a:solidFill>
              </a:endParaRPr>
            </a:p>
          </p:txBody>
        </p:sp>
        <p:sp>
          <p:nvSpPr>
            <p:cNvPr id="10" name="TextBox 9">
              <a:extLst>
                <a:ext uri="{FF2B5EF4-FFF2-40B4-BE49-F238E27FC236}">
                  <a16:creationId xmlns:a16="http://schemas.microsoft.com/office/drawing/2014/main" id="{38DE78C5-C65F-ABF6-F59D-94348D1D0F5C}"/>
                </a:ext>
              </a:extLst>
            </p:cNvPr>
            <p:cNvSpPr txBox="1"/>
            <p:nvPr/>
          </p:nvSpPr>
          <p:spPr>
            <a:xfrm>
              <a:off x="1710367" y="1894203"/>
              <a:ext cx="2925924" cy="261610"/>
            </a:xfrm>
            <a:prstGeom prst="rect">
              <a:avLst/>
            </a:prstGeom>
            <a:noFill/>
          </p:spPr>
          <p:txBody>
            <a:bodyPr wrap="square" rtlCol="0">
              <a:spAutoFit/>
            </a:bodyPr>
            <a:lstStyle/>
            <a:p>
              <a:pPr algn="ctr"/>
              <a:r>
                <a:rPr lang="en-GB" sz="1100" dirty="0"/>
                <a:t>Simple Character Splitting</a:t>
              </a:r>
            </a:p>
          </p:txBody>
        </p:sp>
      </p:grpSp>
      <p:sp>
        <p:nvSpPr>
          <p:cNvPr id="2" name="Title 1">
            <a:extLst>
              <a:ext uri="{FF2B5EF4-FFF2-40B4-BE49-F238E27FC236}">
                <a16:creationId xmlns:a16="http://schemas.microsoft.com/office/drawing/2014/main" id="{6A3AB0C0-5F6B-C7E7-313D-34200CA2A624}"/>
              </a:ext>
            </a:extLst>
          </p:cNvPr>
          <p:cNvSpPr>
            <a:spLocks noGrp="1"/>
          </p:cNvSpPr>
          <p:nvPr>
            <p:ph type="title"/>
          </p:nvPr>
        </p:nvSpPr>
        <p:spPr/>
        <p:txBody>
          <a:bodyPr/>
          <a:lstStyle/>
          <a:p>
            <a:r>
              <a:rPr lang="en-GB" dirty="0"/>
              <a:t>Chunking/Retrieval Techniques</a:t>
            </a:r>
          </a:p>
        </p:txBody>
      </p:sp>
      <p:sp>
        <p:nvSpPr>
          <p:cNvPr id="3" name="TextBox 2">
            <a:extLst>
              <a:ext uri="{FF2B5EF4-FFF2-40B4-BE49-F238E27FC236}">
                <a16:creationId xmlns:a16="http://schemas.microsoft.com/office/drawing/2014/main" id="{A9797E8D-53D6-3800-7946-B23C849F2EC3}"/>
              </a:ext>
            </a:extLst>
          </p:cNvPr>
          <p:cNvSpPr txBox="1"/>
          <p:nvPr/>
        </p:nvSpPr>
        <p:spPr>
          <a:xfrm>
            <a:off x="1486592" y="955369"/>
            <a:ext cx="9645175" cy="369332"/>
          </a:xfrm>
          <a:prstGeom prst="rect">
            <a:avLst/>
          </a:prstGeom>
          <a:noFill/>
        </p:spPr>
        <p:txBody>
          <a:bodyPr wrap="square" rtlCol="0">
            <a:spAutoFit/>
          </a:bodyPr>
          <a:lstStyle/>
          <a:p>
            <a:r>
              <a:rPr lang="en-GB" dirty="0"/>
              <a:t>Keep semantically related chunks of text together.  Balance size vs context based on the use case.   </a:t>
            </a:r>
          </a:p>
        </p:txBody>
      </p:sp>
      <p:grpSp>
        <p:nvGrpSpPr>
          <p:cNvPr id="15" name="Group 14">
            <a:extLst>
              <a:ext uri="{FF2B5EF4-FFF2-40B4-BE49-F238E27FC236}">
                <a16:creationId xmlns:a16="http://schemas.microsoft.com/office/drawing/2014/main" id="{341925AA-7853-2C2D-B5C5-A5178F845807}"/>
              </a:ext>
            </a:extLst>
          </p:cNvPr>
          <p:cNvGrpSpPr/>
          <p:nvPr/>
        </p:nvGrpSpPr>
        <p:grpSpPr>
          <a:xfrm>
            <a:off x="1742697" y="1848543"/>
            <a:ext cx="2857500" cy="4315202"/>
            <a:chOff x="1756611" y="1838951"/>
            <a:chExt cx="2857500" cy="4315202"/>
          </a:xfrm>
        </p:grpSpPr>
        <p:grpSp>
          <p:nvGrpSpPr>
            <p:cNvPr id="12" name="Group 11">
              <a:extLst>
                <a:ext uri="{FF2B5EF4-FFF2-40B4-BE49-F238E27FC236}">
                  <a16:creationId xmlns:a16="http://schemas.microsoft.com/office/drawing/2014/main" id="{3487329E-B935-8CAB-032C-B22113009B07}"/>
                </a:ext>
              </a:extLst>
            </p:cNvPr>
            <p:cNvGrpSpPr/>
            <p:nvPr/>
          </p:nvGrpSpPr>
          <p:grpSpPr>
            <a:xfrm>
              <a:off x="1756611" y="1838951"/>
              <a:ext cx="2857500" cy="2926027"/>
              <a:chOff x="1744579" y="2394783"/>
              <a:chExt cx="2857500" cy="2926027"/>
            </a:xfrm>
          </p:grpSpPr>
          <p:sp>
            <p:nvSpPr>
              <p:cNvPr id="6" name="Rectangle 5">
                <a:extLst>
                  <a:ext uri="{FF2B5EF4-FFF2-40B4-BE49-F238E27FC236}">
                    <a16:creationId xmlns:a16="http://schemas.microsoft.com/office/drawing/2014/main" id="{A2D8CF0E-34B5-318B-568C-2AF7B24B37EB}"/>
                  </a:ext>
                </a:extLst>
              </p:cNvPr>
              <p:cNvSpPr/>
              <p:nvPr/>
            </p:nvSpPr>
            <p:spPr>
              <a:xfrm>
                <a:off x="1744579" y="2394783"/>
                <a:ext cx="2857500" cy="673768"/>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43300CA-CAE7-B847-D93C-1EA8E382429C}"/>
                  </a:ext>
                </a:extLst>
              </p:cNvPr>
              <p:cNvSpPr/>
              <p:nvPr/>
            </p:nvSpPr>
            <p:spPr>
              <a:xfrm>
                <a:off x="1744579" y="3161220"/>
                <a:ext cx="2857500" cy="673768"/>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1C9DAC97-AE91-D852-98F8-36042324EF17}"/>
                  </a:ext>
                </a:extLst>
              </p:cNvPr>
              <p:cNvSpPr/>
              <p:nvPr/>
            </p:nvSpPr>
            <p:spPr>
              <a:xfrm>
                <a:off x="1744579" y="3892061"/>
                <a:ext cx="2857500" cy="673768"/>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A9AFE23E-DBC4-B426-54FA-48D5A9C6D105}"/>
                  </a:ext>
                </a:extLst>
              </p:cNvPr>
              <p:cNvSpPr/>
              <p:nvPr/>
            </p:nvSpPr>
            <p:spPr>
              <a:xfrm>
                <a:off x="1744579" y="4647042"/>
                <a:ext cx="2857500" cy="67376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3" name="Rectangle 12">
              <a:extLst>
                <a:ext uri="{FF2B5EF4-FFF2-40B4-BE49-F238E27FC236}">
                  <a16:creationId xmlns:a16="http://schemas.microsoft.com/office/drawing/2014/main" id="{BFE5EBBB-3764-3642-563B-5FFB72147070}"/>
                </a:ext>
              </a:extLst>
            </p:cNvPr>
            <p:cNvSpPr/>
            <p:nvPr/>
          </p:nvSpPr>
          <p:spPr>
            <a:xfrm>
              <a:off x="1756611" y="4831625"/>
              <a:ext cx="2857500" cy="559386"/>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D09CA5E9-6C05-DE5B-97B5-4D633E1A617F}"/>
                </a:ext>
              </a:extLst>
            </p:cNvPr>
            <p:cNvSpPr/>
            <p:nvPr/>
          </p:nvSpPr>
          <p:spPr>
            <a:xfrm>
              <a:off x="1756611" y="5457659"/>
              <a:ext cx="2857500" cy="696494"/>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4" name="Group 23">
            <a:extLst>
              <a:ext uri="{FF2B5EF4-FFF2-40B4-BE49-F238E27FC236}">
                <a16:creationId xmlns:a16="http://schemas.microsoft.com/office/drawing/2014/main" id="{EBA1DFD2-CEE2-65D3-554D-2A87BB09D7C9}"/>
              </a:ext>
            </a:extLst>
          </p:cNvPr>
          <p:cNvGrpSpPr/>
          <p:nvPr/>
        </p:nvGrpSpPr>
        <p:grpSpPr>
          <a:xfrm>
            <a:off x="1742697" y="1851124"/>
            <a:ext cx="2857500" cy="4312621"/>
            <a:chOff x="6707918" y="2138282"/>
            <a:chExt cx="2857500" cy="4312621"/>
          </a:xfrm>
        </p:grpSpPr>
        <p:grpSp>
          <p:nvGrpSpPr>
            <p:cNvPr id="20" name="Group 19">
              <a:extLst>
                <a:ext uri="{FF2B5EF4-FFF2-40B4-BE49-F238E27FC236}">
                  <a16:creationId xmlns:a16="http://schemas.microsoft.com/office/drawing/2014/main" id="{3A86F4F5-ECB8-1B8F-773B-1BBBBC27B1C4}"/>
                </a:ext>
              </a:extLst>
            </p:cNvPr>
            <p:cNvGrpSpPr/>
            <p:nvPr/>
          </p:nvGrpSpPr>
          <p:grpSpPr>
            <a:xfrm>
              <a:off x="6707918" y="2138282"/>
              <a:ext cx="2857500" cy="4312621"/>
              <a:chOff x="1756611" y="1841531"/>
              <a:chExt cx="2857500" cy="4312621"/>
            </a:xfrm>
          </p:grpSpPr>
          <p:sp>
            <p:nvSpPr>
              <p:cNvPr id="16" name="Rectangle 15">
                <a:extLst>
                  <a:ext uri="{FF2B5EF4-FFF2-40B4-BE49-F238E27FC236}">
                    <a16:creationId xmlns:a16="http://schemas.microsoft.com/office/drawing/2014/main" id="{01A09100-C54D-3B83-2813-008D3BD6855B}"/>
                  </a:ext>
                </a:extLst>
              </p:cNvPr>
              <p:cNvSpPr/>
              <p:nvPr/>
            </p:nvSpPr>
            <p:spPr>
              <a:xfrm>
                <a:off x="1756611" y="1841531"/>
                <a:ext cx="2857500" cy="1437624"/>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49E03E06-1B82-AB18-322E-2E5E6CD1DC77}"/>
                  </a:ext>
                </a:extLst>
              </p:cNvPr>
              <p:cNvSpPr/>
              <p:nvPr/>
            </p:nvSpPr>
            <p:spPr>
              <a:xfrm>
                <a:off x="1756611" y="4831624"/>
                <a:ext cx="2857500" cy="132252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3" name="Rectangle 22">
              <a:extLst>
                <a:ext uri="{FF2B5EF4-FFF2-40B4-BE49-F238E27FC236}">
                  <a16:creationId xmlns:a16="http://schemas.microsoft.com/office/drawing/2014/main" id="{938292B7-9F31-D0CC-F53A-F8D575DCACB1}"/>
                </a:ext>
              </a:extLst>
            </p:cNvPr>
            <p:cNvSpPr/>
            <p:nvPr/>
          </p:nvSpPr>
          <p:spPr>
            <a:xfrm>
              <a:off x="6707918" y="3634411"/>
              <a:ext cx="2857500" cy="1427316"/>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32" name="Group 31">
            <a:extLst>
              <a:ext uri="{FF2B5EF4-FFF2-40B4-BE49-F238E27FC236}">
                <a16:creationId xmlns:a16="http://schemas.microsoft.com/office/drawing/2014/main" id="{D96533EB-9835-EBCA-328E-46518D4DC678}"/>
              </a:ext>
            </a:extLst>
          </p:cNvPr>
          <p:cNvGrpSpPr/>
          <p:nvPr/>
        </p:nvGrpSpPr>
        <p:grpSpPr>
          <a:xfrm>
            <a:off x="1707727" y="1854862"/>
            <a:ext cx="2938141" cy="4288428"/>
            <a:chOff x="6870232" y="2138282"/>
            <a:chExt cx="2938141" cy="4288428"/>
          </a:xfrm>
        </p:grpSpPr>
        <p:grpSp>
          <p:nvGrpSpPr>
            <p:cNvPr id="25" name="Group 24">
              <a:extLst>
                <a:ext uri="{FF2B5EF4-FFF2-40B4-BE49-F238E27FC236}">
                  <a16:creationId xmlns:a16="http://schemas.microsoft.com/office/drawing/2014/main" id="{B2535818-01A6-B6EC-6C3B-6137C4D637E0}"/>
                </a:ext>
              </a:extLst>
            </p:cNvPr>
            <p:cNvGrpSpPr/>
            <p:nvPr/>
          </p:nvGrpSpPr>
          <p:grpSpPr>
            <a:xfrm>
              <a:off x="6870232" y="2138282"/>
              <a:ext cx="2906384" cy="4288428"/>
              <a:chOff x="6659034" y="2138282"/>
              <a:chExt cx="2906384" cy="4288428"/>
            </a:xfrm>
          </p:grpSpPr>
          <p:grpSp>
            <p:nvGrpSpPr>
              <p:cNvPr id="26" name="Group 25">
                <a:extLst>
                  <a:ext uri="{FF2B5EF4-FFF2-40B4-BE49-F238E27FC236}">
                    <a16:creationId xmlns:a16="http://schemas.microsoft.com/office/drawing/2014/main" id="{EA70014F-AE47-0A87-3C35-C784E54875C3}"/>
                  </a:ext>
                </a:extLst>
              </p:cNvPr>
              <p:cNvGrpSpPr/>
              <p:nvPr/>
            </p:nvGrpSpPr>
            <p:grpSpPr>
              <a:xfrm>
                <a:off x="6659034" y="2138282"/>
                <a:ext cx="2906384" cy="4288428"/>
                <a:chOff x="1707727" y="1841531"/>
                <a:chExt cx="2906384" cy="4288428"/>
              </a:xfrm>
            </p:grpSpPr>
            <p:sp>
              <p:nvSpPr>
                <p:cNvPr id="28" name="Rectangle 27">
                  <a:extLst>
                    <a:ext uri="{FF2B5EF4-FFF2-40B4-BE49-F238E27FC236}">
                      <a16:creationId xmlns:a16="http://schemas.microsoft.com/office/drawing/2014/main" id="{C3F01E2E-718B-8EAE-E1CC-758C4410B175}"/>
                    </a:ext>
                  </a:extLst>
                </p:cNvPr>
                <p:cNvSpPr/>
                <p:nvPr/>
              </p:nvSpPr>
              <p:spPr>
                <a:xfrm>
                  <a:off x="1756611" y="1841531"/>
                  <a:ext cx="2857500" cy="1437624"/>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6842DBA3-FA95-10DA-445B-F34C60A6C178}"/>
                    </a:ext>
                  </a:extLst>
                </p:cNvPr>
                <p:cNvSpPr/>
                <p:nvPr/>
              </p:nvSpPr>
              <p:spPr>
                <a:xfrm>
                  <a:off x="1707727" y="4807431"/>
                  <a:ext cx="2857500" cy="132252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7" name="Rectangle 26">
                <a:extLst>
                  <a:ext uri="{FF2B5EF4-FFF2-40B4-BE49-F238E27FC236}">
                    <a16:creationId xmlns:a16="http://schemas.microsoft.com/office/drawing/2014/main" id="{6FF4BD34-D99E-7308-589E-4DD4A9294624}"/>
                  </a:ext>
                </a:extLst>
              </p:cNvPr>
              <p:cNvSpPr/>
              <p:nvPr/>
            </p:nvSpPr>
            <p:spPr>
              <a:xfrm>
                <a:off x="6659034" y="2816456"/>
                <a:ext cx="2857500" cy="1427316"/>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0" name="Rectangle 29">
              <a:extLst>
                <a:ext uri="{FF2B5EF4-FFF2-40B4-BE49-F238E27FC236}">
                  <a16:creationId xmlns:a16="http://schemas.microsoft.com/office/drawing/2014/main" id="{AF234CBA-34F8-50A2-6B2B-0D6EFE537502}"/>
                </a:ext>
              </a:extLst>
            </p:cNvPr>
            <p:cNvSpPr/>
            <p:nvPr/>
          </p:nvSpPr>
          <p:spPr>
            <a:xfrm>
              <a:off x="6950873" y="3614925"/>
              <a:ext cx="2857500" cy="1427316"/>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Rectangle 30">
              <a:extLst>
                <a:ext uri="{FF2B5EF4-FFF2-40B4-BE49-F238E27FC236}">
                  <a16:creationId xmlns:a16="http://schemas.microsoft.com/office/drawing/2014/main" id="{774FDF0B-F9B0-DA6A-A27F-852E701BF73F}"/>
                </a:ext>
              </a:extLst>
            </p:cNvPr>
            <p:cNvSpPr/>
            <p:nvPr/>
          </p:nvSpPr>
          <p:spPr>
            <a:xfrm>
              <a:off x="6919116" y="4289564"/>
              <a:ext cx="2857500" cy="1427316"/>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59" name="Group 58">
            <a:extLst>
              <a:ext uri="{FF2B5EF4-FFF2-40B4-BE49-F238E27FC236}">
                <a16:creationId xmlns:a16="http://schemas.microsoft.com/office/drawing/2014/main" id="{0CE4F732-1D31-1E64-0FDB-1A4C1A548D69}"/>
              </a:ext>
            </a:extLst>
          </p:cNvPr>
          <p:cNvGrpSpPr/>
          <p:nvPr/>
        </p:nvGrpSpPr>
        <p:grpSpPr>
          <a:xfrm>
            <a:off x="5294987" y="2353370"/>
            <a:ext cx="6571893" cy="3200763"/>
            <a:chOff x="5294987" y="2353370"/>
            <a:chExt cx="6571893" cy="3200763"/>
          </a:xfrm>
        </p:grpSpPr>
        <p:sp>
          <p:nvSpPr>
            <p:cNvPr id="21" name="Rectangle: Rounded Corners 20">
              <a:extLst>
                <a:ext uri="{FF2B5EF4-FFF2-40B4-BE49-F238E27FC236}">
                  <a16:creationId xmlns:a16="http://schemas.microsoft.com/office/drawing/2014/main" id="{660D53EA-31FA-E6A6-70AB-80D13FF95690}"/>
                </a:ext>
              </a:extLst>
            </p:cNvPr>
            <p:cNvSpPr/>
            <p:nvPr/>
          </p:nvSpPr>
          <p:spPr>
            <a:xfrm>
              <a:off x="5294987" y="2687233"/>
              <a:ext cx="6571893" cy="2866900"/>
            </a:xfrm>
            <a:prstGeom prst="roundRect">
              <a:avLst>
                <a:gd name="adj" fmla="val 2209"/>
              </a:avLst>
            </a:prstGeom>
            <a:solidFill>
              <a:schemeClr val="bg1"/>
            </a:solidFill>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endParaRPr lang="en-GB" sz="700" dirty="0">
                <a:solidFill>
                  <a:schemeClr val="tx2"/>
                </a:solidFill>
              </a:endParaRPr>
            </a:p>
            <a:p>
              <a:endParaRPr lang="en-GB" sz="700" dirty="0">
                <a:solidFill>
                  <a:schemeClr val="accent6"/>
                </a:solidFill>
              </a:endParaRPr>
            </a:p>
          </p:txBody>
        </p:sp>
        <p:pic>
          <p:nvPicPr>
            <p:cNvPr id="3074" name="Picture 2" descr="How to Use LangChain and LLMs: An Overview of the Framework and Its  Applications">
              <a:extLst>
                <a:ext uri="{FF2B5EF4-FFF2-40B4-BE49-F238E27FC236}">
                  <a16:creationId xmlns:a16="http://schemas.microsoft.com/office/drawing/2014/main" id="{CACD4236-6422-0A6D-7737-EBF6BD09E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601" y="2811280"/>
              <a:ext cx="976771" cy="56219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89EF15B-A844-98F7-2061-4045962F9F41}"/>
                </a:ext>
              </a:extLst>
            </p:cNvPr>
            <p:cNvSpPr txBox="1"/>
            <p:nvPr/>
          </p:nvSpPr>
          <p:spPr>
            <a:xfrm>
              <a:off x="7056399" y="2353370"/>
              <a:ext cx="2925924" cy="261610"/>
            </a:xfrm>
            <a:prstGeom prst="rect">
              <a:avLst/>
            </a:prstGeom>
            <a:noFill/>
          </p:spPr>
          <p:txBody>
            <a:bodyPr wrap="square" rtlCol="0">
              <a:spAutoFit/>
            </a:bodyPr>
            <a:lstStyle/>
            <a:p>
              <a:pPr algn="ctr"/>
              <a:r>
                <a:rPr lang="en-GB" sz="1100" dirty="0"/>
                <a:t>More Advanced Techniques</a:t>
              </a:r>
            </a:p>
          </p:txBody>
        </p:sp>
      </p:grpSp>
      <p:grpSp>
        <p:nvGrpSpPr>
          <p:cNvPr id="62" name="Group 61">
            <a:extLst>
              <a:ext uri="{FF2B5EF4-FFF2-40B4-BE49-F238E27FC236}">
                <a16:creationId xmlns:a16="http://schemas.microsoft.com/office/drawing/2014/main" id="{84F0FDE1-B830-6AD2-3329-7F3B865E459B}"/>
              </a:ext>
            </a:extLst>
          </p:cNvPr>
          <p:cNvGrpSpPr/>
          <p:nvPr/>
        </p:nvGrpSpPr>
        <p:grpSpPr>
          <a:xfrm>
            <a:off x="9097263" y="5041389"/>
            <a:ext cx="2138096" cy="261610"/>
            <a:chOff x="9097263" y="5041389"/>
            <a:chExt cx="2138096" cy="261610"/>
          </a:xfrm>
        </p:grpSpPr>
        <p:sp>
          <p:nvSpPr>
            <p:cNvPr id="55" name="TextBox 54">
              <a:extLst>
                <a:ext uri="{FF2B5EF4-FFF2-40B4-BE49-F238E27FC236}">
                  <a16:creationId xmlns:a16="http://schemas.microsoft.com/office/drawing/2014/main" id="{557415E8-EA5B-F151-536E-D715C14C35E2}"/>
                </a:ext>
              </a:extLst>
            </p:cNvPr>
            <p:cNvSpPr txBox="1"/>
            <p:nvPr/>
          </p:nvSpPr>
          <p:spPr>
            <a:xfrm>
              <a:off x="9351460" y="5041389"/>
              <a:ext cx="1883899" cy="261610"/>
            </a:xfrm>
            <a:prstGeom prst="rect">
              <a:avLst/>
            </a:prstGeom>
            <a:noFill/>
          </p:spPr>
          <p:txBody>
            <a:bodyPr wrap="square" rtlCol="0">
              <a:spAutoFit/>
            </a:bodyPr>
            <a:lstStyle/>
            <a:p>
              <a:r>
                <a:rPr lang="en-GB" sz="1100" dirty="0"/>
                <a:t>Time Weighted Retrieval </a:t>
              </a:r>
            </a:p>
          </p:txBody>
        </p:sp>
        <p:pic>
          <p:nvPicPr>
            <p:cNvPr id="3106" name="Picture 34" descr="timer&quot; Icon - Download for free – Iconduck">
              <a:extLst>
                <a:ext uri="{FF2B5EF4-FFF2-40B4-BE49-F238E27FC236}">
                  <a16:creationId xmlns:a16="http://schemas.microsoft.com/office/drawing/2014/main" id="{9DEB5A20-F44A-FF39-7A8B-60E862ECF2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7263" y="5041416"/>
              <a:ext cx="211667" cy="2116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3" name="Group 62">
            <a:extLst>
              <a:ext uri="{FF2B5EF4-FFF2-40B4-BE49-F238E27FC236}">
                <a16:creationId xmlns:a16="http://schemas.microsoft.com/office/drawing/2014/main" id="{8E27BBF5-F8A9-44D4-F8FC-46596D6877DE}"/>
              </a:ext>
            </a:extLst>
          </p:cNvPr>
          <p:cNvGrpSpPr/>
          <p:nvPr/>
        </p:nvGrpSpPr>
        <p:grpSpPr>
          <a:xfrm>
            <a:off x="9058574" y="2990853"/>
            <a:ext cx="2176785" cy="1955867"/>
            <a:chOff x="9058574" y="2990853"/>
            <a:chExt cx="2176785" cy="1955867"/>
          </a:xfrm>
        </p:grpSpPr>
        <p:sp>
          <p:nvSpPr>
            <p:cNvPr id="37" name="TextBox 36">
              <a:extLst>
                <a:ext uri="{FF2B5EF4-FFF2-40B4-BE49-F238E27FC236}">
                  <a16:creationId xmlns:a16="http://schemas.microsoft.com/office/drawing/2014/main" id="{7A3C8EEE-BCFB-A764-0EFF-66BEA1863E79}"/>
                </a:ext>
              </a:extLst>
            </p:cNvPr>
            <p:cNvSpPr txBox="1"/>
            <p:nvPr/>
          </p:nvSpPr>
          <p:spPr>
            <a:xfrm>
              <a:off x="9210821" y="2990853"/>
              <a:ext cx="1543004" cy="261610"/>
            </a:xfrm>
            <a:prstGeom prst="rect">
              <a:avLst/>
            </a:prstGeom>
            <a:noFill/>
          </p:spPr>
          <p:txBody>
            <a:bodyPr wrap="square" rtlCol="0">
              <a:spAutoFit/>
            </a:bodyPr>
            <a:lstStyle/>
            <a:p>
              <a:pPr algn="ctr"/>
              <a:r>
                <a:rPr lang="en-GB" sz="1100" dirty="0"/>
                <a:t>Contextual Headers</a:t>
              </a:r>
            </a:p>
          </p:txBody>
        </p:sp>
        <p:pic>
          <p:nvPicPr>
            <p:cNvPr id="3086" name="Picture 14" descr="Tag Icons - Free SVG &amp; PNG Tag Images - Noun Project">
              <a:extLst>
                <a:ext uri="{FF2B5EF4-FFF2-40B4-BE49-F238E27FC236}">
                  <a16:creationId xmlns:a16="http://schemas.microsoft.com/office/drawing/2014/main" id="{F630F3B9-6615-984F-0A54-BDE2B5BFDD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8939" y="3016739"/>
              <a:ext cx="211597" cy="211597"/>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0AE25E08-B0E7-9A27-0ACA-A93E16FC6445}"/>
                </a:ext>
              </a:extLst>
            </p:cNvPr>
            <p:cNvSpPr txBox="1"/>
            <p:nvPr/>
          </p:nvSpPr>
          <p:spPr>
            <a:xfrm>
              <a:off x="9247868" y="3320359"/>
              <a:ext cx="1883899" cy="261610"/>
            </a:xfrm>
            <a:prstGeom prst="rect">
              <a:avLst/>
            </a:prstGeom>
            <a:noFill/>
          </p:spPr>
          <p:txBody>
            <a:bodyPr wrap="square" rtlCol="0">
              <a:spAutoFit/>
            </a:bodyPr>
            <a:lstStyle/>
            <a:p>
              <a:pPr algn="ctr"/>
              <a:r>
                <a:rPr lang="en-GB" sz="1100" dirty="0"/>
                <a:t>Parent Document Retrieval</a:t>
              </a:r>
            </a:p>
          </p:txBody>
        </p:sp>
        <p:pic>
          <p:nvPicPr>
            <p:cNvPr id="3094" name="Picture 22" descr="parent child Icon - Free PNG &amp; SVG 597126 - Noun Project">
              <a:extLst>
                <a:ext uri="{FF2B5EF4-FFF2-40B4-BE49-F238E27FC236}">
                  <a16:creationId xmlns:a16="http://schemas.microsoft.com/office/drawing/2014/main" id="{E1B9A368-DDBE-81CE-FF7E-264892458B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70180" y="3266222"/>
              <a:ext cx="281280" cy="281280"/>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3C82B1A-FD58-86B2-BD90-530705F08E73}"/>
                </a:ext>
              </a:extLst>
            </p:cNvPr>
            <p:cNvSpPr txBox="1"/>
            <p:nvPr/>
          </p:nvSpPr>
          <p:spPr>
            <a:xfrm>
              <a:off x="9327024" y="3668491"/>
              <a:ext cx="1883899" cy="261610"/>
            </a:xfrm>
            <a:prstGeom prst="rect">
              <a:avLst/>
            </a:prstGeom>
            <a:noFill/>
          </p:spPr>
          <p:txBody>
            <a:bodyPr wrap="square" rtlCol="0">
              <a:spAutoFit/>
            </a:bodyPr>
            <a:lstStyle/>
            <a:p>
              <a:r>
                <a:rPr lang="en-GB" sz="1100" dirty="0"/>
                <a:t>Summary Embeddings</a:t>
              </a:r>
            </a:p>
          </p:txBody>
        </p:sp>
        <p:pic>
          <p:nvPicPr>
            <p:cNvPr id="3096" name="Picture 24" descr="Summary Icon Stock Illustrations – 7,698 Summary Icon Stock Illustrations,  Vectors &amp; Clipart - Dreamstime">
              <a:extLst>
                <a:ext uri="{FF2B5EF4-FFF2-40B4-BE49-F238E27FC236}">
                  <a16:creationId xmlns:a16="http://schemas.microsoft.com/office/drawing/2014/main" id="{61FC7AED-E7FA-D598-E2EE-7AF1D6249B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70180" y="3648821"/>
              <a:ext cx="281280" cy="281280"/>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76BDD21A-2049-FE21-5969-6AA76F3FDC95}"/>
                </a:ext>
              </a:extLst>
            </p:cNvPr>
            <p:cNvSpPr txBox="1"/>
            <p:nvPr/>
          </p:nvSpPr>
          <p:spPr>
            <a:xfrm>
              <a:off x="9351460" y="3996953"/>
              <a:ext cx="1883899" cy="261610"/>
            </a:xfrm>
            <a:prstGeom prst="rect">
              <a:avLst/>
            </a:prstGeom>
            <a:noFill/>
          </p:spPr>
          <p:txBody>
            <a:bodyPr wrap="square" rtlCol="0">
              <a:spAutoFit/>
            </a:bodyPr>
            <a:lstStyle/>
            <a:p>
              <a:r>
                <a:rPr lang="en-GB" sz="1100" dirty="0"/>
                <a:t>Hypothetical Queries</a:t>
              </a:r>
            </a:p>
          </p:txBody>
        </p:sp>
        <p:pic>
          <p:nvPicPr>
            <p:cNvPr id="3098" name="Picture 26" descr="Question icon vector. Help Symbol question mark. Clean and modern vector  illustration for a website or mobile applications isolated in white  background. Best used for frequently asked question icon. 10042728 Vector  Art">
              <a:extLst>
                <a:ext uri="{FF2B5EF4-FFF2-40B4-BE49-F238E27FC236}">
                  <a16:creationId xmlns:a16="http://schemas.microsoft.com/office/drawing/2014/main" id="{D64FA8DC-934F-1694-AF81-16F9BF8C49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60303" y="3987678"/>
              <a:ext cx="321483" cy="321483"/>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FA185966-8E8C-6F08-5FED-859821F45FD5}"/>
                </a:ext>
              </a:extLst>
            </p:cNvPr>
            <p:cNvSpPr txBox="1"/>
            <p:nvPr/>
          </p:nvSpPr>
          <p:spPr>
            <a:xfrm>
              <a:off x="9351460" y="4327907"/>
              <a:ext cx="1883899" cy="261610"/>
            </a:xfrm>
            <a:prstGeom prst="rect">
              <a:avLst/>
            </a:prstGeom>
            <a:noFill/>
          </p:spPr>
          <p:txBody>
            <a:bodyPr wrap="square" rtlCol="0">
              <a:spAutoFit/>
            </a:bodyPr>
            <a:lstStyle/>
            <a:p>
              <a:r>
                <a:rPr lang="en-GB" sz="1100" dirty="0"/>
                <a:t>Contextual Compression</a:t>
              </a:r>
            </a:p>
          </p:txBody>
        </p:sp>
        <p:pic>
          <p:nvPicPr>
            <p:cNvPr id="3100" name="Picture 28" descr="compression Icon - Free PNG &amp; SVG 159452 - Noun Project">
              <a:extLst>
                <a:ext uri="{FF2B5EF4-FFF2-40B4-BE49-F238E27FC236}">
                  <a16:creationId xmlns:a16="http://schemas.microsoft.com/office/drawing/2014/main" id="{81A61F7B-D87B-78D1-B290-E2985EAD73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86858" y="4365266"/>
              <a:ext cx="240166" cy="240166"/>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0E12A15D-E54C-46CA-804A-8333C0B2CD66}"/>
                </a:ext>
              </a:extLst>
            </p:cNvPr>
            <p:cNvSpPr txBox="1"/>
            <p:nvPr/>
          </p:nvSpPr>
          <p:spPr>
            <a:xfrm>
              <a:off x="9351460" y="4675275"/>
              <a:ext cx="1883899" cy="261610"/>
            </a:xfrm>
            <a:prstGeom prst="rect">
              <a:avLst/>
            </a:prstGeom>
            <a:noFill/>
          </p:spPr>
          <p:txBody>
            <a:bodyPr wrap="square" rtlCol="0">
              <a:spAutoFit/>
            </a:bodyPr>
            <a:lstStyle/>
            <a:p>
              <a:r>
                <a:rPr lang="en-GB" sz="1100" dirty="0"/>
                <a:t>Multi-Query Retrieval</a:t>
              </a:r>
            </a:p>
          </p:txBody>
        </p:sp>
        <p:pic>
          <p:nvPicPr>
            <p:cNvPr id="3102" name="Picture 30" descr="Multiple User Icons - Free SVG &amp; PNG Multiple User Images - Noun Project">
              <a:extLst>
                <a:ext uri="{FF2B5EF4-FFF2-40B4-BE49-F238E27FC236}">
                  <a16:creationId xmlns:a16="http://schemas.microsoft.com/office/drawing/2014/main" id="{1F4EF76F-1438-141C-3E03-674F8F07DA1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58574" y="4665440"/>
              <a:ext cx="281280" cy="2812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75" name="Group 3074">
            <a:extLst>
              <a:ext uri="{FF2B5EF4-FFF2-40B4-BE49-F238E27FC236}">
                <a16:creationId xmlns:a16="http://schemas.microsoft.com/office/drawing/2014/main" id="{FE3D3541-DD56-BF64-5ECA-435B0D492A21}"/>
              </a:ext>
            </a:extLst>
          </p:cNvPr>
          <p:cNvGrpSpPr/>
          <p:nvPr/>
        </p:nvGrpSpPr>
        <p:grpSpPr>
          <a:xfrm>
            <a:off x="6069959" y="2990853"/>
            <a:ext cx="2611371" cy="2263926"/>
            <a:chOff x="6069959" y="2990853"/>
            <a:chExt cx="2611371" cy="2263926"/>
          </a:xfrm>
        </p:grpSpPr>
        <p:grpSp>
          <p:nvGrpSpPr>
            <p:cNvPr id="60" name="Group 59">
              <a:extLst>
                <a:ext uri="{FF2B5EF4-FFF2-40B4-BE49-F238E27FC236}">
                  <a16:creationId xmlns:a16="http://schemas.microsoft.com/office/drawing/2014/main" id="{AB377D63-E4A6-2745-F86D-87EC3E3F970D}"/>
                </a:ext>
              </a:extLst>
            </p:cNvPr>
            <p:cNvGrpSpPr/>
            <p:nvPr/>
          </p:nvGrpSpPr>
          <p:grpSpPr>
            <a:xfrm>
              <a:off x="6745363" y="2990853"/>
              <a:ext cx="1925705" cy="1394909"/>
              <a:chOff x="6745363" y="2990853"/>
              <a:chExt cx="1925705" cy="1394909"/>
            </a:xfrm>
          </p:grpSpPr>
          <p:pic>
            <p:nvPicPr>
              <p:cNvPr id="3076" name="Picture 4" descr="Code Icon Vector Art, Icons, and Graphics for Free Download">
                <a:extLst>
                  <a:ext uri="{FF2B5EF4-FFF2-40B4-BE49-F238E27FC236}">
                    <a16:creationId xmlns:a16="http://schemas.microsoft.com/office/drawing/2014/main" id="{46F9A86A-65E9-56AB-3A32-69E933F79D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08044" y="3042776"/>
                <a:ext cx="272610" cy="165010"/>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013C20F7-B4BA-6A00-2C80-B6390B15C5B1}"/>
                  </a:ext>
                </a:extLst>
              </p:cNvPr>
              <p:cNvSpPr txBox="1"/>
              <p:nvPr/>
            </p:nvSpPr>
            <p:spPr>
              <a:xfrm>
                <a:off x="7128065" y="2990853"/>
                <a:ext cx="1342003" cy="261610"/>
              </a:xfrm>
              <a:prstGeom prst="rect">
                <a:avLst/>
              </a:prstGeom>
              <a:noFill/>
            </p:spPr>
            <p:txBody>
              <a:bodyPr wrap="square" rtlCol="0">
                <a:spAutoFit/>
              </a:bodyPr>
              <a:lstStyle/>
              <a:p>
                <a:r>
                  <a:rPr lang="en-GB" sz="1100" dirty="0"/>
                  <a:t>Code Text Splitter</a:t>
                </a:r>
              </a:p>
            </p:txBody>
          </p:sp>
          <p:pic>
            <p:nvPicPr>
              <p:cNvPr id="3078" name="Picture 6" descr="HTML Document Special Lineal icon">
                <a:extLst>
                  <a:ext uri="{FF2B5EF4-FFF2-40B4-BE49-F238E27FC236}">
                    <a16:creationId xmlns:a16="http://schemas.microsoft.com/office/drawing/2014/main" id="{04414627-EC83-F056-E4F5-DF43155279A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08044" y="3373473"/>
                <a:ext cx="221674" cy="22167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A0E040D-C3D7-C266-8B2E-87547EF771B1}"/>
                  </a:ext>
                </a:extLst>
              </p:cNvPr>
              <p:cNvSpPr txBox="1"/>
              <p:nvPr/>
            </p:nvSpPr>
            <p:spPr>
              <a:xfrm>
                <a:off x="7128064" y="3324715"/>
                <a:ext cx="1342003" cy="261610"/>
              </a:xfrm>
              <a:prstGeom prst="rect">
                <a:avLst/>
              </a:prstGeom>
              <a:noFill/>
            </p:spPr>
            <p:txBody>
              <a:bodyPr wrap="square" rtlCol="0">
                <a:spAutoFit/>
              </a:bodyPr>
              <a:lstStyle/>
              <a:p>
                <a:r>
                  <a:rPr lang="en-GB" sz="1100" dirty="0"/>
                  <a:t>HTML Text Splitter</a:t>
                </a:r>
              </a:p>
            </p:txBody>
          </p:sp>
          <p:pic>
            <p:nvPicPr>
              <p:cNvPr id="3082" name="Picture 10">
                <a:extLst>
                  <a:ext uri="{FF2B5EF4-FFF2-40B4-BE49-F238E27FC236}">
                    <a16:creationId xmlns:a16="http://schemas.microsoft.com/office/drawing/2014/main" id="{AAF74B79-F0A1-8302-E0C1-1705E7210D8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08044" y="3722705"/>
                <a:ext cx="268027" cy="16501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6CA4B4EE-9F7E-17EA-56AA-4E4F789239DD}"/>
                  </a:ext>
                </a:extLst>
              </p:cNvPr>
              <p:cNvSpPr txBox="1"/>
              <p:nvPr/>
            </p:nvSpPr>
            <p:spPr>
              <a:xfrm>
                <a:off x="7128064" y="3674405"/>
                <a:ext cx="1543004" cy="261610"/>
              </a:xfrm>
              <a:prstGeom prst="rect">
                <a:avLst/>
              </a:prstGeom>
              <a:noFill/>
            </p:spPr>
            <p:txBody>
              <a:bodyPr wrap="square" rtlCol="0">
                <a:spAutoFit/>
              </a:bodyPr>
              <a:lstStyle/>
              <a:p>
                <a:r>
                  <a:rPr lang="en-GB" sz="1100" dirty="0"/>
                  <a:t>Markdown Text Splitter</a:t>
                </a:r>
              </a:p>
            </p:txBody>
          </p:sp>
          <p:sp>
            <p:nvSpPr>
              <p:cNvPr id="38" name="TextBox 37">
                <a:extLst>
                  <a:ext uri="{FF2B5EF4-FFF2-40B4-BE49-F238E27FC236}">
                    <a16:creationId xmlns:a16="http://schemas.microsoft.com/office/drawing/2014/main" id="{71E783E5-8DD9-7A95-6B5A-BCFBC2A56A9C}"/>
                  </a:ext>
                </a:extLst>
              </p:cNvPr>
              <p:cNvSpPr txBox="1"/>
              <p:nvPr/>
            </p:nvSpPr>
            <p:spPr>
              <a:xfrm>
                <a:off x="7128064" y="4040973"/>
                <a:ext cx="1543004" cy="261610"/>
              </a:xfrm>
              <a:prstGeom prst="rect">
                <a:avLst/>
              </a:prstGeom>
              <a:noFill/>
            </p:spPr>
            <p:txBody>
              <a:bodyPr wrap="square" rtlCol="0">
                <a:spAutoFit/>
              </a:bodyPr>
              <a:lstStyle/>
              <a:p>
                <a:r>
                  <a:rPr lang="en-GB" sz="1100" dirty="0"/>
                  <a:t>Custom Text Splitter</a:t>
                </a:r>
              </a:p>
            </p:txBody>
          </p:sp>
          <p:pic>
            <p:nvPicPr>
              <p:cNvPr id="3088" name="Picture 16" descr="customize Icon - Free PNG &amp; SVG 2397501 - Noun Project">
                <a:extLst>
                  <a:ext uri="{FF2B5EF4-FFF2-40B4-BE49-F238E27FC236}">
                    <a16:creationId xmlns:a16="http://schemas.microsoft.com/office/drawing/2014/main" id="{AFC0A125-69F1-580F-B4CB-E7016655D37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45363" y="3965283"/>
                <a:ext cx="420479" cy="420479"/>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60C138F0-344D-9380-D764-B1139610A19C}"/>
                </a:ext>
              </a:extLst>
            </p:cNvPr>
            <p:cNvSpPr txBox="1"/>
            <p:nvPr/>
          </p:nvSpPr>
          <p:spPr>
            <a:xfrm>
              <a:off x="7128064" y="4343822"/>
              <a:ext cx="1543004" cy="261610"/>
            </a:xfrm>
            <a:prstGeom prst="rect">
              <a:avLst/>
            </a:prstGeom>
            <a:noFill/>
          </p:spPr>
          <p:txBody>
            <a:bodyPr wrap="square" rtlCol="0">
              <a:spAutoFit/>
            </a:bodyPr>
            <a:lstStyle/>
            <a:p>
              <a:r>
                <a:rPr lang="en-GB" sz="1100" dirty="0"/>
                <a:t>Token Text Splitter</a:t>
              </a:r>
            </a:p>
          </p:txBody>
        </p:sp>
        <p:pic>
          <p:nvPicPr>
            <p:cNvPr id="3090" name="Picture 18" descr="Token Security Icons - Free SVG &amp; PNG Token Security Images - Noun Project">
              <a:extLst>
                <a:ext uri="{FF2B5EF4-FFF2-40B4-BE49-F238E27FC236}">
                  <a16:creationId xmlns:a16="http://schemas.microsoft.com/office/drawing/2014/main" id="{D83D4801-1C3D-D6BE-E100-0FBF9E22D91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28180" y="4366363"/>
              <a:ext cx="247891" cy="247891"/>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F7EF8890-DF73-E178-EE3D-8BE682420E1F}"/>
                </a:ext>
              </a:extLst>
            </p:cNvPr>
            <p:cNvGrpSpPr/>
            <p:nvPr/>
          </p:nvGrpSpPr>
          <p:grpSpPr>
            <a:xfrm>
              <a:off x="6838442" y="4951080"/>
              <a:ext cx="1842888" cy="303699"/>
              <a:chOff x="6838442" y="4951080"/>
              <a:chExt cx="1842888" cy="303699"/>
            </a:xfrm>
          </p:grpSpPr>
          <p:sp>
            <p:nvSpPr>
              <p:cNvPr id="50" name="TextBox 49">
                <a:extLst>
                  <a:ext uri="{FF2B5EF4-FFF2-40B4-BE49-F238E27FC236}">
                    <a16:creationId xmlns:a16="http://schemas.microsoft.com/office/drawing/2014/main" id="{98F1DD3D-7641-5E9B-E6EB-E1006E885878}"/>
                  </a:ext>
                </a:extLst>
              </p:cNvPr>
              <p:cNvSpPr txBox="1"/>
              <p:nvPr/>
            </p:nvSpPr>
            <p:spPr>
              <a:xfrm>
                <a:off x="7138326" y="4993169"/>
                <a:ext cx="1543004" cy="261610"/>
              </a:xfrm>
              <a:prstGeom prst="rect">
                <a:avLst/>
              </a:prstGeom>
              <a:noFill/>
            </p:spPr>
            <p:txBody>
              <a:bodyPr wrap="square" rtlCol="0">
                <a:spAutoFit/>
              </a:bodyPr>
              <a:lstStyle/>
              <a:p>
                <a:r>
                  <a:rPr lang="en-GB" sz="1100" dirty="0"/>
                  <a:t>Semantic Text Splitter</a:t>
                </a:r>
              </a:p>
            </p:txBody>
          </p:sp>
          <p:pic>
            <p:nvPicPr>
              <p:cNvPr id="3104" name="Picture 32" descr="Semantics - Free education icons">
                <a:extLst>
                  <a:ext uri="{FF2B5EF4-FFF2-40B4-BE49-F238E27FC236}">
                    <a16:creationId xmlns:a16="http://schemas.microsoft.com/office/drawing/2014/main" id="{CF44FAF7-E91F-23FD-F61D-252FAF9361C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38442" y="4951080"/>
                <a:ext cx="296807" cy="296807"/>
              </a:xfrm>
              <a:prstGeom prst="rect">
                <a:avLst/>
              </a:prstGeom>
              <a:noFill/>
              <a:extLst>
                <a:ext uri="{909E8E84-426E-40DD-AFC4-6F175D3DCCD1}">
                  <a14:hiddenFill xmlns:a14="http://schemas.microsoft.com/office/drawing/2010/main">
                    <a:solidFill>
                      <a:srgbClr val="FFFFFF"/>
                    </a:solidFill>
                  </a14:hiddenFill>
                </a:ext>
              </a:extLst>
            </p:spPr>
          </p:pic>
        </p:grpSp>
        <p:sp>
          <p:nvSpPr>
            <p:cNvPr id="3072" name="TextBox 3071">
              <a:extLst>
                <a:ext uri="{FF2B5EF4-FFF2-40B4-BE49-F238E27FC236}">
                  <a16:creationId xmlns:a16="http://schemas.microsoft.com/office/drawing/2014/main" id="{A910B93B-A80D-FE75-CC5C-6891248FF081}"/>
                </a:ext>
              </a:extLst>
            </p:cNvPr>
            <p:cNvSpPr txBox="1"/>
            <p:nvPr/>
          </p:nvSpPr>
          <p:spPr>
            <a:xfrm>
              <a:off x="7138326" y="4642370"/>
              <a:ext cx="1543004" cy="261610"/>
            </a:xfrm>
            <a:prstGeom prst="rect">
              <a:avLst/>
            </a:prstGeom>
            <a:noFill/>
          </p:spPr>
          <p:txBody>
            <a:bodyPr wrap="square" rtlCol="0">
              <a:spAutoFit/>
            </a:bodyPr>
            <a:lstStyle/>
            <a:p>
              <a:r>
                <a:rPr lang="en-GB" sz="1100" dirty="0"/>
                <a:t>Document Loaders</a:t>
              </a:r>
            </a:p>
          </p:txBody>
        </p:sp>
        <p:grpSp>
          <p:nvGrpSpPr>
            <p:cNvPr id="3073" name="Group 3072">
              <a:extLst>
                <a:ext uri="{FF2B5EF4-FFF2-40B4-BE49-F238E27FC236}">
                  <a16:creationId xmlns:a16="http://schemas.microsoft.com/office/drawing/2014/main" id="{25F637F2-78D2-51FF-4AD6-17093F464A64}"/>
                </a:ext>
              </a:extLst>
            </p:cNvPr>
            <p:cNvGrpSpPr/>
            <p:nvPr/>
          </p:nvGrpSpPr>
          <p:grpSpPr>
            <a:xfrm>
              <a:off x="6069959" y="4681500"/>
              <a:ext cx="976799" cy="177405"/>
              <a:chOff x="5995456" y="4681500"/>
              <a:chExt cx="976799" cy="177405"/>
            </a:xfrm>
          </p:grpSpPr>
          <p:pic>
            <p:nvPicPr>
              <p:cNvPr id="3110" name="Picture 38">
                <a:extLst>
                  <a:ext uri="{FF2B5EF4-FFF2-40B4-BE49-F238E27FC236}">
                    <a16:creationId xmlns:a16="http://schemas.microsoft.com/office/drawing/2014/main" id="{D25A4EBF-9528-51D9-2B12-F9A9B9AE427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32203" y="4703748"/>
                <a:ext cx="149203" cy="138853"/>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a:extLst>
                  <a:ext uri="{FF2B5EF4-FFF2-40B4-BE49-F238E27FC236}">
                    <a16:creationId xmlns:a16="http://schemas.microsoft.com/office/drawing/2014/main" id="{352F2FEE-91B2-CDE4-30C4-6E84AEB9360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15927" y="4686211"/>
                <a:ext cx="129436" cy="159034"/>
              </a:xfrm>
              <a:prstGeom prst="rect">
                <a:avLst/>
              </a:prstGeom>
              <a:noFill/>
              <a:extLst>
                <a:ext uri="{909E8E84-426E-40DD-AFC4-6F175D3DCCD1}">
                  <a14:hiddenFill xmlns:a14="http://schemas.microsoft.com/office/drawing/2010/main">
                    <a:solidFill>
                      <a:srgbClr val="FFFFFF"/>
                    </a:solidFill>
                  </a14:hiddenFill>
                </a:ext>
              </a:extLst>
            </p:spPr>
          </p:pic>
          <p:pic>
            <p:nvPicPr>
              <p:cNvPr id="3116" name="Picture 44">
                <a:extLst>
                  <a:ext uri="{FF2B5EF4-FFF2-40B4-BE49-F238E27FC236}">
                    <a16:creationId xmlns:a16="http://schemas.microsoft.com/office/drawing/2014/main" id="{734E6EA4-6BC9-EC7C-5FD2-8CCDAF50527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206208" y="4684890"/>
                <a:ext cx="172451" cy="159869"/>
              </a:xfrm>
              <a:prstGeom prst="rect">
                <a:avLst/>
              </a:prstGeom>
              <a:noFill/>
              <a:extLst>
                <a:ext uri="{909E8E84-426E-40DD-AFC4-6F175D3DCCD1}">
                  <a14:hiddenFill xmlns:a14="http://schemas.microsoft.com/office/drawing/2010/main">
                    <a:solidFill>
                      <a:srgbClr val="FFFFFF"/>
                    </a:solidFill>
                  </a14:hiddenFill>
                </a:ext>
              </a:extLst>
            </p:spPr>
          </p:pic>
          <p:pic>
            <p:nvPicPr>
              <p:cNvPr id="3118" name="Picture 46">
                <a:extLst>
                  <a:ext uri="{FF2B5EF4-FFF2-40B4-BE49-F238E27FC236}">
                    <a16:creationId xmlns:a16="http://schemas.microsoft.com/office/drawing/2014/main" id="{F6876F57-A31F-525E-4CEA-51EFE1BDB4E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995456" y="4681500"/>
                <a:ext cx="172451" cy="160325"/>
              </a:xfrm>
              <a:prstGeom prst="rect">
                <a:avLst/>
              </a:prstGeom>
              <a:noFill/>
              <a:extLst>
                <a:ext uri="{909E8E84-426E-40DD-AFC4-6F175D3DCCD1}">
                  <a14:hiddenFill xmlns:a14="http://schemas.microsoft.com/office/drawing/2010/main">
                    <a:solidFill>
                      <a:srgbClr val="FFFFFF"/>
                    </a:solidFill>
                  </a14:hiddenFill>
                </a:ext>
              </a:extLst>
            </p:spPr>
          </p:pic>
          <p:pic>
            <p:nvPicPr>
              <p:cNvPr id="3120" name="Picture 48">
                <a:extLst>
                  <a:ext uri="{FF2B5EF4-FFF2-40B4-BE49-F238E27FC236}">
                    <a16:creationId xmlns:a16="http://schemas.microsoft.com/office/drawing/2014/main" id="{86D8DC1C-BC95-9166-FABA-80D7CD9D33C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87893" y="4687442"/>
                <a:ext cx="184362" cy="171463"/>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09715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2734A-1812-5F67-27AA-DD8870886E93}"/>
              </a:ext>
            </a:extLst>
          </p:cNvPr>
          <p:cNvSpPr>
            <a:spLocks noGrp="1"/>
          </p:cNvSpPr>
          <p:nvPr>
            <p:ph type="title"/>
          </p:nvPr>
        </p:nvSpPr>
        <p:spPr/>
        <p:txBody>
          <a:bodyPr/>
          <a:lstStyle/>
          <a:p>
            <a:r>
              <a:rPr lang="en-GB" sz="2800" dirty="0"/>
              <a:t>Structure-Aware AI Powered Document Processing</a:t>
            </a:r>
          </a:p>
        </p:txBody>
      </p:sp>
      <p:pic>
        <p:nvPicPr>
          <p:cNvPr id="3092" name="Picture 20" descr="AI-OCR &gt;&gt; How to Use Form Recognizer to Extract Items From Receipt | by  NextGenTechDawn | Medium">
            <a:extLst>
              <a:ext uri="{FF2B5EF4-FFF2-40B4-BE49-F238E27FC236}">
                <a16:creationId xmlns:a16="http://schemas.microsoft.com/office/drawing/2014/main" id="{7A947E53-FE99-7D8C-F25B-946A15B9C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078" y="1548131"/>
            <a:ext cx="1466203" cy="769757"/>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E1640ADF-D1B1-4052-DDF2-4CD5D3560534}"/>
              </a:ext>
            </a:extLst>
          </p:cNvPr>
          <p:cNvSpPr txBox="1"/>
          <p:nvPr/>
        </p:nvSpPr>
        <p:spPr>
          <a:xfrm>
            <a:off x="1722135" y="2470205"/>
            <a:ext cx="1543004" cy="430887"/>
          </a:xfrm>
          <a:prstGeom prst="rect">
            <a:avLst/>
          </a:prstGeom>
          <a:noFill/>
        </p:spPr>
        <p:txBody>
          <a:bodyPr wrap="square" rtlCol="0">
            <a:spAutoFit/>
          </a:bodyPr>
          <a:lstStyle/>
          <a:p>
            <a:pPr algn="ctr"/>
            <a:r>
              <a:rPr lang="en-GB" sz="1100" dirty="0"/>
              <a:t>Azure AI Document Intelligence</a:t>
            </a:r>
          </a:p>
        </p:txBody>
      </p:sp>
      <p:pic>
        <p:nvPicPr>
          <p:cNvPr id="54" name="Picture 53">
            <a:extLst>
              <a:ext uri="{FF2B5EF4-FFF2-40B4-BE49-F238E27FC236}">
                <a16:creationId xmlns:a16="http://schemas.microsoft.com/office/drawing/2014/main" id="{43DADFCD-6C4B-6A83-D0AE-1CCAEA7BE22E}"/>
              </a:ext>
            </a:extLst>
          </p:cNvPr>
          <p:cNvPicPr>
            <a:picLocks noChangeAspect="1"/>
          </p:cNvPicPr>
          <p:nvPr/>
        </p:nvPicPr>
        <p:blipFill>
          <a:blip r:embed="rId3"/>
          <a:stretch>
            <a:fillRect/>
          </a:stretch>
        </p:blipFill>
        <p:spPr>
          <a:xfrm>
            <a:off x="3848568" y="1310806"/>
            <a:ext cx="1832661" cy="1876690"/>
          </a:xfrm>
          <a:prstGeom prst="rect">
            <a:avLst/>
          </a:prstGeom>
          <a:ln>
            <a:noFill/>
          </a:ln>
          <a:effectLst>
            <a:outerShdw blurRad="292100" dist="139700" dir="2700000" algn="tl" rotWithShape="0">
              <a:srgbClr val="333333">
                <a:alpha val="65000"/>
              </a:srgbClr>
            </a:outerShdw>
          </a:effectLst>
        </p:spPr>
      </p:pic>
      <p:pic>
        <p:nvPicPr>
          <p:cNvPr id="6146" name="Picture 2" descr="thumbnail image 1 of blog post titled &#10; &#10; &#10;  &#10; &#10; &#10; &#10;    &#10;  &#10;   &#10;    &#10;      &#10;       Elevating RAG and Search: The Synergy of Azure AI Document Intelligence and Azure OpenAI&#10;       &#10;      &#10;     &#10;   &#10;  &#10; &#10;   &#10; &#10; &#10; &#10; &#10; &#10;">
            <a:extLst>
              <a:ext uri="{FF2B5EF4-FFF2-40B4-BE49-F238E27FC236}">
                <a16:creationId xmlns:a16="http://schemas.microsoft.com/office/drawing/2014/main" id="{17AEA2C7-258D-4742-5B02-3E78D030B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2135" y="3477222"/>
            <a:ext cx="4157118" cy="2280381"/>
          </a:xfrm>
          <a:prstGeom prst="roundRect">
            <a:avLst>
              <a:gd name="adj" fmla="val 2540"/>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723F9C64-69CD-F526-17E2-28567B07AAD4}"/>
              </a:ext>
            </a:extLst>
          </p:cNvPr>
          <p:cNvPicPr>
            <a:picLocks noChangeAspect="1"/>
          </p:cNvPicPr>
          <p:nvPr/>
        </p:nvPicPr>
        <p:blipFill>
          <a:blip r:embed="rId5"/>
          <a:stretch>
            <a:fillRect/>
          </a:stretch>
        </p:blipFill>
        <p:spPr>
          <a:xfrm rot="891207">
            <a:off x="7006534" y="2405595"/>
            <a:ext cx="1769867" cy="2271331"/>
          </a:xfrm>
          <a:prstGeom prst="rect">
            <a:avLst/>
          </a:prstGeom>
        </p:spPr>
      </p:pic>
      <p:sp>
        <p:nvSpPr>
          <p:cNvPr id="9" name="TextBox 8">
            <a:extLst>
              <a:ext uri="{FF2B5EF4-FFF2-40B4-BE49-F238E27FC236}">
                <a16:creationId xmlns:a16="http://schemas.microsoft.com/office/drawing/2014/main" id="{FF4A99F6-6291-5D3F-ECFB-3613667E4A17}"/>
              </a:ext>
            </a:extLst>
          </p:cNvPr>
          <p:cNvSpPr txBox="1"/>
          <p:nvPr/>
        </p:nvSpPr>
        <p:spPr>
          <a:xfrm>
            <a:off x="7284525" y="1779120"/>
            <a:ext cx="1589347" cy="307777"/>
          </a:xfrm>
          <a:prstGeom prst="rect">
            <a:avLst/>
          </a:prstGeom>
          <a:noFill/>
        </p:spPr>
        <p:txBody>
          <a:bodyPr wrap="square" rtlCol="0">
            <a:spAutoFit/>
          </a:bodyPr>
          <a:lstStyle/>
          <a:p>
            <a:pPr algn="ctr"/>
            <a:r>
              <a:rPr lang="en-GB" sz="1400" dirty="0"/>
              <a:t>Doc LLM</a:t>
            </a:r>
          </a:p>
        </p:txBody>
      </p:sp>
      <p:pic>
        <p:nvPicPr>
          <p:cNvPr id="11" name="Picture 10">
            <a:extLst>
              <a:ext uri="{FF2B5EF4-FFF2-40B4-BE49-F238E27FC236}">
                <a16:creationId xmlns:a16="http://schemas.microsoft.com/office/drawing/2014/main" id="{0A8B4052-8A1F-CD9C-C512-DFFE472E7352}"/>
              </a:ext>
            </a:extLst>
          </p:cNvPr>
          <p:cNvPicPr>
            <a:picLocks noChangeAspect="1"/>
          </p:cNvPicPr>
          <p:nvPr/>
        </p:nvPicPr>
        <p:blipFill>
          <a:blip r:embed="rId6"/>
          <a:stretch>
            <a:fillRect/>
          </a:stretch>
        </p:blipFill>
        <p:spPr>
          <a:xfrm rot="888557">
            <a:off x="9486851" y="2425995"/>
            <a:ext cx="1966027" cy="2526259"/>
          </a:xfrm>
          <a:prstGeom prst="rect">
            <a:avLst/>
          </a:prstGeom>
        </p:spPr>
      </p:pic>
      <p:sp>
        <p:nvSpPr>
          <p:cNvPr id="12" name="TextBox 11">
            <a:extLst>
              <a:ext uri="{FF2B5EF4-FFF2-40B4-BE49-F238E27FC236}">
                <a16:creationId xmlns:a16="http://schemas.microsoft.com/office/drawing/2014/main" id="{0726293D-F41B-1402-28DE-7578DD8FEF2C}"/>
              </a:ext>
            </a:extLst>
          </p:cNvPr>
          <p:cNvSpPr txBox="1"/>
          <p:nvPr/>
        </p:nvSpPr>
        <p:spPr>
          <a:xfrm>
            <a:off x="9989665" y="1745470"/>
            <a:ext cx="1589347" cy="307777"/>
          </a:xfrm>
          <a:prstGeom prst="rect">
            <a:avLst/>
          </a:prstGeom>
          <a:noFill/>
        </p:spPr>
        <p:txBody>
          <a:bodyPr wrap="square" rtlCol="0">
            <a:spAutoFit/>
          </a:bodyPr>
          <a:lstStyle/>
          <a:p>
            <a:pPr algn="ctr"/>
            <a:r>
              <a:rPr lang="en-GB" sz="1400" dirty="0" err="1"/>
              <a:t>DocGraph</a:t>
            </a:r>
            <a:r>
              <a:rPr lang="en-GB" sz="1400" dirty="0"/>
              <a:t> LLM</a:t>
            </a:r>
          </a:p>
        </p:txBody>
      </p:sp>
      <p:pic>
        <p:nvPicPr>
          <p:cNvPr id="6148" name="Picture 4">
            <a:extLst>
              <a:ext uri="{FF2B5EF4-FFF2-40B4-BE49-F238E27FC236}">
                <a16:creationId xmlns:a16="http://schemas.microsoft.com/office/drawing/2014/main" id="{AF4B3AB8-E4D8-C106-CF2E-07967DDAF0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40717" y="1632907"/>
            <a:ext cx="876965" cy="18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447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35FC7-4D5C-6A72-C6DB-8D1F8CEAEF60}"/>
              </a:ext>
            </a:extLst>
          </p:cNvPr>
          <p:cNvSpPr>
            <a:spLocks noGrp="1"/>
          </p:cNvSpPr>
          <p:nvPr>
            <p:ph type="title"/>
          </p:nvPr>
        </p:nvSpPr>
        <p:spPr>
          <a:xfrm>
            <a:off x="1493366" y="215774"/>
            <a:ext cx="9829107" cy="699597"/>
          </a:xfrm>
        </p:spPr>
        <p:txBody>
          <a:bodyPr/>
          <a:lstStyle/>
          <a:p>
            <a:r>
              <a:rPr lang="en-GB" dirty="0"/>
              <a:t>Cost Implications </a:t>
            </a:r>
          </a:p>
        </p:txBody>
      </p:sp>
      <p:pic>
        <p:nvPicPr>
          <p:cNvPr id="4" name="Picture 3" descr="A silver and black token&#10;&#10;Description automatically generated">
            <a:extLst>
              <a:ext uri="{FF2B5EF4-FFF2-40B4-BE49-F238E27FC236}">
                <a16:creationId xmlns:a16="http://schemas.microsoft.com/office/drawing/2014/main" id="{934CAEB4-7C9D-580B-C6D9-19FD1A92FD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3264" y="1048174"/>
            <a:ext cx="4878494" cy="4878494"/>
          </a:xfrm>
          <a:prstGeom prst="rect">
            <a:avLst/>
          </a:prstGeom>
        </p:spPr>
      </p:pic>
      <p:sp>
        <p:nvSpPr>
          <p:cNvPr id="6" name="TextBox 5">
            <a:extLst>
              <a:ext uri="{FF2B5EF4-FFF2-40B4-BE49-F238E27FC236}">
                <a16:creationId xmlns:a16="http://schemas.microsoft.com/office/drawing/2014/main" id="{7EE2FFC5-4CC0-D49D-AD33-3862B6AB1F70}"/>
              </a:ext>
            </a:extLst>
          </p:cNvPr>
          <p:cNvSpPr txBox="1"/>
          <p:nvPr/>
        </p:nvSpPr>
        <p:spPr>
          <a:xfrm>
            <a:off x="1556807" y="915372"/>
            <a:ext cx="5106457" cy="5416868"/>
          </a:xfrm>
          <a:prstGeom prst="rect">
            <a:avLst/>
          </a:prstGeom>
          <a:noFill/>
        </p:spPr>
        <p:txBody>
          <a:bodyPr wrap="square" rtlCol="0">
            <a:spAutoFit/>
          </a:bodyPr>
          <a:lstStyle/>
          <a:p>
            <a:pPr marL="285750" indent="-285750">
              <a:buFont typeface="Arial" panose="020B0604020202020204" pitchFamily="34" charset="0"/>
              <a:buChar char="•"/>
            </a:pPr>
            <a:r>
              <a:rPr lang="en-GB" sz="1600" dirty="0"/>
              <a:t>You pay for Tokens – Approximately  equivalent to a word.   </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3 types</a:t>
            </a:r>
          </a:p>
          <a:p>
            <a:pPr marL="742950" lvl="1" indent="-285750">
              <a:buFont typeface="Arial" panose="020B0604020202020204" pitchFamily="34" charset="0"/>
              <a:buChar char="•"/>
            </a:pPr>
            <a:r>
              <a:rPr lang="en-GB" sz="1600" dirty="0"/>
              <a:t>Input Tokens </a:t>
            </a:r>
          </a:p>
          <a:p>
            <a:pPr marL="742950" lvl="1" indent="-285750">
              <a:buFont typeface="Arial" panose="020B0604020202020204" pitchFamily="34" charset="0"/>
              <a:buChar char="•"/>
            </a:pPr>
            <a:r>
              <a:rPr lang="en-GB" sz="1600" dirty="0"/>
              <a:t>Output Tokens </a:t>
            </a:r>
          </a:p>
          <a:p>
            <a:pPr marL="742950" lvl="1" indent="-285750">
              <a:buFont typeface="Arial" panose="020B0604020202020204" pitchFamily="34" charset="0"/>
              <a:buChar char="•"/>
            </a:pPr>
            <a:r>
              <a:rPr lang="en-GB" sz="1600" dirty="0"/>
              <a:t>Embedding Tokens </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Bigger models are more expensive, but they are getting cheaper. </a:t>
            </a:r>
            <a:r>
              <a:rPr lang="en-GB" sz="900" i="1" dirty="0">
                <a:solidFill>
                  <a:srgbClr val="C00000"/>
                </a:solidFill>
              </a:rPr>
              <a:t>(prices per 1000 tokens)</a:t>
            </a:r>
            <a:r>
              <a:rPr lang="en-GB" sz="1600" dirty="0"/>
              <a:t> </a:t>
            </a:r>
          </a:p>
          <a:p>
            <a:pPr marL="742950" lvl="1" indent="-285750">
              <a:buFont typeface="Arial" panose="020B0604020202020204" pitchFamily="34" charset="0"/>
              <a:buChar char="•"/>
            </a:pPr>
            <a:r>
              <a:rPr lang="en-GB" sz="1100" dirty="0"/>
              <a:t>GTP4 32K – Input </a:t>
            </a:r>
            <a:r>
              <a:rPr lang="en-GB" sz="1100" dirty="0">
                <a:solidFill>
                  <a:srgbClr val="C00000"/>
                </a:solidFill>
              </a:rPr>
              <a:t>4.8p</a:t>
            </a:r>
            <a:r>
              <a:rPr lang="en-GB" sz="1100" dirty="0"/>
              <a:t> / Output </a:t>
            </a:r>
            <a:r>
              <a:rPr lang="en-GB" sz="1100" dirty="0">
                <a:solidFill>
                  <a:srgbClr val="C00000"/>
                </a:solidFill>
              </a:rPr>
              <a:t>9.5p</a:t>
            </a:r>
          </a:p>
          <a:p>
            <a:pPr marL="742950" lvl="1" indent="-285750">
              <a:buFont typeface="Arial" panose="020B0604020202020204" pitchFamily="34" charset="0"/>
              <a:buChar char="•"/>
            </a:pPr>
            <a:r>
              <a:rPr lang="en-GB" sz="1100" dirty="0"/>
              <a:t>GTP4 Turbo – Input </a:t>
            </a:r>
            <a:r>
              <a:rPr lang="en-GB" sz="1100" dirty="0">
                <a:solidFill>
                  <a:srgbClr val="C00000"/>
                </a:solidFill>
              </a:rPr>
              <a:t>0.8p</a:t>
            </a:r>
            <a:r>
              <a:rPr lang="en-GB" sz="1100" dirty="0"/>
              <a:t> / Output </a:t>
            </a:r>
            <a:r>
              <a:rPr lang="en-GB" sz="1100" dirty="0">
                <a:solidFill>
                  <a:srgbClr val="C00000"/>
                </a:solidFill>
              </a:rPr>
              <a:t>2.4p</a:t>
            </a:r>
          </a:p>
          <a:p>
            <a:pPr marL="285750" indent="-285750">
              <a:buFont typeface="Arial" panose="020B0604020202020204" pitchFamily="34" charset="0"/>
              <a:buChar char="•"/>
            </a:pPr>
            <a:endParaRPr lang="en-GB" sz="1100" dirty="0">
              <a:solidFill>
                <a:srgbClr val="C00000"/>
              </a:solidFill>
            </a:endParaRPr>
          </a:p>
          <a:p>
            <a:pPr marL="285750" indent="-285750">
              <a:buFont typeface="Arial" panose="020B0604020202020204" pitchFamily="34" charset="0"/>
              <a:buChar char="•"/>
            </a:pPr>
            <a:r>
              <a:rPr lang="en-GB" sz="1600" dirty="0"/>
              <a:t>Using smaller models can save you a lot</a:t>
            </a:r>
          </a:p>
          <a:p>
            <a:pPr marL="742950" lvl="1" indent="-285750">
              <a:buFont typeface="Arial" panose="020B0604020202020204" pitchFamily="34" charset="0"/>
              <a:buChar char="•"/>
            </a:pPr>
            <a:r>
              <a:rPr lang="en-GB" sz="1100" dirty="0"/>
              <a:t>GTP3.5 Microsoft Turbo – Input </a:t>
            </a:r>
            <a:r>
              <a:rPr lang="en-GB" sz="1100" dirty="0">
                <a:solidFill>
                  <a:srgbClr val="C00000"/>
                </a:solidFill>
              </a:rPr>
              <a:t>0.04p</a:t>
            </a:r>
            <a:r>
              <a:rPr lang="en-GB" sz="1100" dirty="0"/>
              <a:t> / Output </a:t>
            </a:r>
            <a:r>
              <a:rPr lang="en-GB" sz="1100" dirty="0">
                <a:solidFill>
                  <a:srgbClr val="C00000"/>
                </a:solidFill>
              </a:rPr>
              <a:t>0.012p</a:t>
            </a:r>
          </a:p>
          <a:p>
            <a:endParaRPr lang="en-GB" sz="1600" dirty="0"/>
          </a:p>
          <a:p>
            <a:pPr marL="285750" indent="-285750">
              <a:buFont typeface="Arial" panose="020B0604020202020204" pitchFamily="34" charset="0"/>
              <a:buChar char="•"/>
            </a:pPr>
            <a:r>
              <a:rPr lang="en-GB" sz="1600" dirty="0"/>
              <a:t>Consider Small Language Models for Edge or high transaction apps. </a:t>
            </a:r>
          </a:p>
          <a:p>
            <a:pPr marL="742950" lvl="1" indent="-285750">
              <a:buFont typeface="Arial" panose="020B0604020202020204" pitchFamily="34" charset="0"/>
              <a:buChar char="•"/>
            </a:pPr>
            <a:r>
              <a:rPr lang="en-GB" sz="1100" dirty="0"/>
              <a:t>Phi-2 – Microsoft </a:t>
            </a:r>
          </a:p>
          <a:p>
            <a:pPr marL="742950" lvl="1" indent="-285750">
              <a:buFont typeface="Arial" panose="020B0604020202020204" pitchFamily="34" charset="0"/>
              <a:buChar char="•"/>
            </a:pPr>
            <a:r>
              <a:rPr lang="en-GB" sz="1100" dirty="0"/>
              <a:t>Gemini Nano – Google </a:t>
            </a:r>
          </a:p>
          <a:p>
            <a:pPr marL="742950" lvl="1" indent="-285750">
              <a:buFont typeface="Arial" panose="020B0604020202020204" pitchFamily="34" charset="0"/>
              <a:buChar char="•"/>
            </a:pPr>
            <a:r>
              <a:rPr lang="en-GB" sz="1100" dirty="0"/>
              <a:t>Mistral – Open Source</a:t>
            </a:r>
          </a:p>
          <a:p>
            <a:pPr marL="285750" indent="-285750">
              <a:buFont typeface="Arial" panose="020B0604020202020204" pitchFamily="34" charset="0"/>
              <a:buChar char="•"/>
            </a:pPr>
            <a:endParaRPr lang="en-GB" sz="1100" dirty="0"/>
          </a:p>
          <a:p>
            <a:pPr marL="285750" indent="-285750">
              <a:buFont typeface="Arial" panose="020B0604020202020204" pitchFamily="34" charset="0"/>
              <a:buChar char="•"/>
            </a:pPr>
            <a:r>
              <a:rPr lang="en-GB" sz="1600" dirty="0"/>
              <a:t>Plan embeddings as they are costly to redo </a:t>
            </a:r>
          </a:p>
          <a:p>
            <a:pPr marL="742950" lvl="1" indent="-285750">
              <a:buFont typeface="Arial" panose="020B0604020202020204" pitchFamily="34" charset="0"/>
              <a:buChar char="•"/>
            </a:pPr>
            <a:endParaRPr lang="en-GB" sz="1100" dirty="0">
              <a:solidFill>
                <a:srgbClr val="C00000"/>
              </a:solidFill>
            </a:endParaRPr>
          </a:p>
        </p:txBody>
      </p:sp>
    </p:spTree>
    <p:extLst>
      <p:ext uri="{BB962C8B-B14F-4D97-AF65-F5344CB8AC3E}">
        <p14:creationId xmlns:p14="http://schemas.microsoft.com/office/powerpoint/2010/main" val="1342882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F97589-BC17-9362-C074-CF99C39DF308}"/>
              </a:ext>
            </a:extLst>
          </p:cNvPr>
          <p:cNvSpPr>
            <a:spLocks noGrp="1"/>
          </p:cNvSpPr>
          <p:nvPr>
            <p:ph type="title"/>
          </p:nvPr>
        </p:nvSpPr>
        <p:spPr>
          <a:xfrm>
            <a:off x="1318915" y="1889540"/>
            <a:ext cx="4600979" cy="1208029"/>
          </a:xfrm>
        </p:spPr>
        <p:txBody>
          <a:bodyPr/>
          <a:lstStyle/>
          <a:p>
            <a:r>
              <a:rPr lang="en-GB" dirty="0"/>
              <a:t>Thankyou </a:t>
            </a:r>
          </a:p>
        </p:txBody>
      </p:sp>
      <p:sp>
        <p:nvSpPr>
          <p:cNvPr id="4" name="Text Placeholder 3">
            <a:extLst>
              <a:ext uri="{FF2B5EF4-FFF2-40B4-BE49-F238E27FC236}">
                <a16:creationId xmlns:a16="http://schemas.microsoft.com/office/drawing/2014/main" id="{2D61D787-B623-B0E1-7A70-36123AE910A9}"/>
              </a:ext>
            </a:extLst>
          </p:cNvPr>
          <p:cNvSpPr>
            <a:spLocks noGrp="1"/>
          </p:cNvSpPr>
          <p:nvPr>
            <p:ph type="body" idx="1"/>
          </p:nvPr>
        </p:nvSpPr>
        <p:spPr>
          <a:xfrm>
            <a:off x="1477145" y="3097569"/>
            <a:ext cx="3930419" cy="969273"/>
          </a:xfrm>
        </p:spPr>
        <p:txBody>
          <a:bodyPr>
            <a:normAutofit/>
          </a:bodyPr>
          <a:lstStyle/>
          <a:p>
            <a:r>
              <a:rPr lang="en-GB" dirty="0"/>
              <a:t>Please spare 5 mins to give me feedback </a:t>
            </a:r>
          </a:p>
        </p:txBody>
      </p:sp>
      <p:pic>
        <p:nvPicPr>
          <p:cNvPr id="5" name="Picture 2">
            <a:extLst>
              <a:ext uri="{FF2B5EF4-FFF2-40B4-BE49-F238E27FC236}">
                <a16:creationId xmlns:a16="http://schemas.microsoft.com/office/drawing/2014/main" id="{A93B090E-C3B8-4F34-5EAB-77C55EC9A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7332" y="1571193"/>
            <a:ext cx="3386667" cy="3386667"/>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Present with solid fill">
            <a:extLst>
              <a:ext uri="{FF2B5EF4-FFF2-40B4-BE49-F238E27FC236}">
                <a16:creationId xmlns:a16="http://schemas.microsoft.com/office/drawing/2014/main" id="{5D0E7EA0-5660-AAD6-B5A0-A33AEE74B2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58998" y="4268035"/>
            <a:ext cx="689825" cy="689825"/>
          </a:xfrm>
          <a:prstGeom prst="rect">
            <a:avLst/>
          </a:prstGeom>
        </p:spPr>
      </p:pic>
      <p:sp>
        <p:nvSpPr>
          <p:cNvPr id="9" name="TextBox 8">
            <a:extLst>
              <a:ext uri="{FF2B5EF4-FFF2-40B4-BE49-F238E27FC236}">
                <a16:creationId xmlns:a16="http://schemas.microsoft.com/office/drawing/2014/main" id="{D27BB329-5AC6-DC16-415A-6FB2E6519EDC}"/>
              </a:ext>
            </a:extLst>
          </p:cNvPr>
          <p:cNvSpPr txBox="1"/>
          <p:nvPr/>
        </p:nvSpPr>
        <p:spPr>
          <a:xfrm>
            <a:off x="2167543" y="4434121"/>
            <a:ext cx="3671071" cy="461665"/>
          </a:xfrm>
          <a:prstGeom prst="rect">
            <a:avLst/>
          </a:prstGeom>
          <a:noFill/>
        </p:spPr>
        <p:txBody>
          <a:bodyPr wrap="square">
            <a:spAutoFit/>
          </a:bodyPr>
          <a:lstStyle/>
          <a:p>
            <a:r>
              <a:rPr lang="en-GB" sz="2400" dirty="0">
                <a:solidFill>
                  <a:srgbClr val="FF7900"/>
                </a:solidFill>
              </a:rPr>
              <a:t>You may even win a prize !</a:t>
            </a:r>
          </a:p>
        </p:txBody>
      </p:sp>
    </p:spTree>
    <p:extLst>
      <p:ext uri="{BB962C8B-B14F-4D97-AF65-F5344CB8AC3E}">
        <p14:creationId xmlns:p14="http://schemas.microsoft.com/office/powerpoint/2010/main" val="3366133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with sunglasses on his head&#10;&#10;Description automatically generated">
            <a:extLst>
              <a:ext uri="{FF2B5EF4-FFF2-40B4-BE49-F238E27FC236}">
                <a16:creationId xmlns:a16="http://schemas.microsoft.com/office/drawing/2014/main" id="{9C621D19-8B38-5C1D-3141-E17F893548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1500" y="412749"/>
            <a:ext cx="2139949" cy="213994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Title 6">
            <a:extLst>
              <a:ext uri="{FF2B5EF4-FFF2-40B4-BE49-F238E27FC236}">
                <a16:creationId xmlns:a16="http://schemas.microsoft.com/office/drawing/2014/main" id="{B31899C6-8F2C-AAC4-74FD-A2313B771950}"/>
              </a:ext>
            </a:extLst>
          </p:cNvPr>
          <p:cNvSpPr>
            <a:spLocks noGrp="1"/>
          </p:cNvSpPr>
          <p:nvPr>
            <p:ph type="title"/>
          </p:nvPr>
        </p:nvSpPr>
        <p:spPr/>
        <p:txBody>
          <a:bodyPr/>
          <a:lstStyle/>
          <a:p>
            <a:r>
              <a:rPr lang="en-GB" dirty="0"/>
              <a:t>A Little Bit About Me </a:t>
            </a:r>
          </a:p>
        </p:txBody>
      </p:sp>
      <p:sp>
        <p:nvSpPr>
          <p:cNvPr id="8" name="Content Placeholder 7">
            <a:extLst>
              <a:ext uri="{FF2B5EF4-FFF2-40B4-BE49-F238E27FC236}">
                <a16:creationId xmlns:a16="http://schemas.microsoft.com/office/drawing/2014/main" id="{F042AD81-7479-D726-369F-8E041927171A}"/>
              </a:ext>
            </a:extLst>
          </p:cNvPr>
          <p:cNvSpPr>
            <a:spLocks noGrp="1"/>
          </p:cNvSpPr>
          <p:nvPr>
            <p:ph idx="1"/>
          </p:nvPr>
        </p:nvSpPr>
        <p:spPr>
          <a:xfrm>
            <a:off x="1485179" y="1256982"/>
            <a:ext cx="7690571" cy="4985068"/>
          </a:xfrm>
        </p:spPr>
        <p:txBody>
          <a:bodyPr/>
          <a:lstStyle/>
          <a:p>
            <a:r>
              <a:rPr lang="en-GB" dirty="0"/>
              <a:t>Avanade UK&amp;I Data Platform Director </a:t>
            </a:r>
            <a:r>
              <a:rPr lang="en-GB" sz="1400" i="1" dirty="0"/>
              <a:t>(for the next 2 weeks)</a:t>
            </a:r>
          </a:p>
          <a:p>
            <a:r>
              <a:rPr lang="en-GB" dirty="0"/>
              <a:t>Launching my own business in April</a:t>
            </a:r>
          </a:p>
          <a:p>
            <a:r>
              <a:rPr lang="en-GB" dirty="0"/>
              <a:t>20 years and counting in Data &amp; AI</a:t>
            </a:r>
          </a:p>
          <a:p>
            <a:r>
              <a:rPr lang="en-GB" dirty="0"/>
              <a:t>Microsoft and Databricks Fan </a:t>
            </a:r>
          </a:p>
          <a:p>
            <a:r>
              <a:rPr lang="en-GB" dirty="0"/>
              <a:t>Techie at heart </a:t>
            </a:r>
          </a:p>
          <a:p>
            <a:r>
              <a:rPr lang="en-GB" dirty="0"/>
              <a:t>Can bore you senseless talking about Data Platforms and Microsoft Fabric </a:t>
            </a:r>
          </a:p>
          <a:p>
            <a:r>
              <a:rPr lang="en-GB" dirty="0"/>
              <a:t>Currently obsessed with Open AI and LLMs </a:t>
            </a:r>
          </a:p>
          <a:p>
            <a:r>
              <a:rPr lang="en-GB" dirty="0"/>
              <a:t>Done a bit of this sort of stuff before </a:t>
            </a:r>
          </a:p>
        </p:txBody>
      </p:sp>
      <p:pic>
        <p:nvPicPr>
          <p:cNvPr id="3074" name="Picture 2" descr="Linkedin - Free social media icons">
            <a:extLst>
              <a:ext uri="{FF2B5EF4-FFF2-40B4-BE49-F238E27FC236}">
                <a16:creationId xmlns:a16="http://schemas.microsoft.com/office/drawing/2014/main" id="{03320183-3B5C-67E2-B0BA-CD6BC0130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4275" y="3346450"/>
            <a:ext cx="514350" cy="5143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0909861-4C92-5696-47DD-0634F456336C}"/>
              </a:ext>
            </a:extLst>
          </p:cNvPr>
          <p:cNvSpPr txBox="1"/>
          <p:nvPr/>
        </p:nvSpPr>
        <p:spPr>
          <a:xfrm>
            <a:off x="9390783" y="3280459"/>
            <a:ext cx="2632075" cy="646331"/>
          </a:xfrm>
          <a:prstGeom prst="rect">
            <a:avLst/>
          </a:prstGeom>
          <a:noFill/>
        </p:spPr>
        <p:txBody>
          <a:bodyPr wrap="square">
            <a:spAutoFit/>
          </a:bodyPr>
          <a:lstStyle/>
          <a:p>
            <a:r>
              <a:rPr lang="en-GB" dirty="0">
                <a:hlinkClick r:id="rId4"/>
              </a:rPr>
              <a:t>https://www.linkedin.com/in/brynnborton </a:t>
            </a:r>
            <a:endParaRPr lang="en-GB" dirty="0"/>
          </a:p>
        </p:txBody>
      </p:sp>
      <p:pic>
        <p:nvPicPr>
          <p:cNvPr id="3076" name="Picture 4" descr="Medium logo - Social media &amp; Logos Icons">
            <a:extLst>
              <a:ext uri="{FF2B5EF4-FFF2-40B4-BE49-F238E27FC236}">
                <a16:creationId xmlns:a16="http://schemas.microsoft.com/office/drawing/2014/main" id="{B7F12504-AA95-50BC-3F54-FCB9E3ED02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9867" y="4039535"/>
            <a:ext cx="634566" cy="63456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44BB938-21F6-1416-7198-57EEB6B347AC}"/>
              </a:ext>
            </a:extLst>
          </p:cNvPr>
          <p:cNvSpPr txBox="1"/>
          <p:nvPr/>
        </p:nvSpPr>
        <p:spPr>
          <a:xfrm>
            <a:off x="9390062" y="4027770"/>
            <a:ext cx="2282824" cy="646331"/>
          </a:xfrm>
          <a:prstGeom prst="rect">
            <a:avLst/>
          </a:prstGeom>
          <a:noFill/>
        </p:spPr>
        <p:txBody>
          <a:bodyPr wrap="square">
            <a:spAutoFit/>
          </a:bodyPr>
          <a:lstStyle/>
          <a:p>
            <a:r>
              <a:rPr lang="en-GB" dirty="0">
                <a:hlinkClick r:id="rId6"/>
              </a:rPr>
              <a:t>https://medium.com/@brynnborton</a:t>
            </a:r>
            <a:endParaRPr lang="en-GB" dirty="0"/>
          </a:p>
        </p:txBody>
      </p:sp>
      <p:pic>
        <p:nvPicPr>
          <p:cNvPr id="1026" name="Picture 2">
            <a:extLst>
              <a:ext uri="{FF2B5EF4-FFF2-40B4-BE49-F238E27FC236}">
                <a16:creationId xmlns:a16="http://schemas.microsoft.com/office/drawing/2014/main" id="{8E507056-D633-2BEB-8A7E-1BA4FCA7AF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92723" y="4775081"/>
            <a:ext cx="1981688" cy="19816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3844C0-E137-869C-2487-6296C44479D6}"/>
              </a:ext>
            </a:extLst>
          </p:cNvPr>
          <p:cNvSpPr txBox="1"/>
          <p:nvPr/>
        </p:nvSpPr>
        <p:spPr>
          <a:xfrm>
            <a:off x="8549037" y="5142701"/>
            <a:ext cx="1462109" cy="1200329"/>
          </a:xfrm>
          <a:prstGeom prst="rect">
            <a:avLst/>
          </a:prstGeom>
          <a:noFill/>
        </p:spPr>
        <p:txBody>
          <a:bodyPr wrap="square" rtlCol="0">
            <a:spAutoFit/>
          </a:bodyPr>
          <a:lstStyle/>
          <a:p>
            <a:pPr algn="r"/>
            <a:r>
              <a:rPr lang="en-GB" sz="2400" dirty="0">
                <a:solidFill>
                  <a:srgbClr val="FF0000"/>
                </a:solidFill>
              </a:rPr>
              <a:t>Please Give Me Feedback</a:t>
            </a:r>
          </a:p>
        </p:txBody>
      </p:sp>
    </p:spTree>
    <p:extLst>
      <p:ext uri="{BB962C8B-B14F-4D97-AF65-F5344CB8AC3E}">
        <p14:creationId xmlns:p14="http://schemas.microsoft.com/office/powerpoint/2010/main" val="1700814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A8BD9D2-4DE4-0989-730E-0C0A744E0113}"/>
              </a:ext>
            </a:extLst>
          </p:cNvPr>
          <p:cNvPicPr>
            <a:picLocks noChangeAspect="1"/>
          </p:cNvPicPr>
          <p:nvPr/>
        </p:nvPicPr>
        <p:blipFill>
          <a:blip r:embed="rId2"/>
          <a:stretch>
            <a:fillRect/>
          </a:stretch>
        </p:blipFill>
        <p:spPr>
          <a:xfrm>
            <a:off x="1460500" y="584200"/>
            <a:ext cx="5562600" cy="5562600"/>
          </a:xfrm>
          <a:prstGeom prst="rect">
            <a:avLst/>
          </a:prstGeom>
        </p:spPr>
      </p:pic>
      <p:grpSp>
        <p:nvGrpSpPr>
          <p:cNvPr id="23" name="Group 22">
            <a:extLst>
              <a:ext uri="{FF2B5EF4-FFF2-40B4-BE49-F238E27FC236}">
                <a16:creationId xmlns:a16="http://schemas.microsoft.com/office/drawing/2014/main" id="{940CF332-4A89-D7F6-09BC-3A0FFD194629}"/>
              </a:ext>
            </a:extLst>
          </p:cNvPr>
          <p:cNvGrpSpPr/>
          <p:nvPr/>
        </p:nvGrpSpPr>
        <p:grpSpPr>
          <a:xfrm>
            <a:off x="7023100" y="422852"/>
            <a:ext cx="5168900" cy="5434290"/>
            <a:chOff x="7023100" y="422852"/>
            <a:chExt cx="5168900" cy="5434290"/>
          </a:xfrm>
        </p:grpSpPr>
        <p:pic>
          <p:nvPicPr>
            <p:cNvPr id="2058" name="Picture 10" descr="Open AI Logo Meaning, PNG &amp; Vector AI - Mrvian">
              <a:extLst>
                <a:ext uri="{FF2B5EF4-FFF2-40B4-BE49-F238E27FC236}">
                  <a16:creationId xmlns:a16="http://schemas.microsoft.com/office/drawing/2014/main" id="{825419D8-5658-1031-4AAC-CAE6D2983B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3249" y="3774945"/>
              <a:ext cx="1553809" cy="48101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76A1B78-24CC-18AC-D3C8-3DD6BB93E1DC}"/>
                </a:ext>
              </a:extLst>
            </p:cNvPr>
            <p:cNvSpPr txBox="1"/>
            <p:nvPr/>
          </p:nvSpPr>
          <p:spPr>
            <a:xfrm>
              <a:off x="7990504" y="4235197"/>
              <a:ext cx="2019300" cy="492443"/>
            </a:xfrm>
            <a:prstGeom prst="rect">
              <a:avLst/>
            </a:prstGeom>
            <a:noFill/>
          </p:spPr>
          <p:txBody>
            <a:bodyPr wrap="square" rtlCol="0">
              <a:spAutoFit/>
            </a:bodyPr>
            <a:lstStyle/>
            <a:p>
              <a:pPr algn="ctr"/>
              <a:r>
                <a:rPr lang="en-GB" dirty="0"/>
                <a:t>Valued at $80B</a:t>
              </a:r>
            </a:p>
            <a:p>
              <a:pPr algn="ctr"/>
              <a:r>
                <a:rPr lang="en-GB" sz="800" i="1" dirty="0">
                  <a:solidFill>
                    <a:schemeClr val="accent3"/>
                  </a:solidFill>
                  <a:hlinkClick r:id="rId4">
                    <a:extLst>
                      <a:ext uri="{A12FA001-AC4F-418D-AE19-62706E023703}">
                        <ahyp:hlinkClr xmlns:ahyp="http://schemas.microsoft.com/office/drawing/2018/hyperlinkcolor" val="tx"/>
                      </a:ext>
                    </a:extLst>
                  </a:hlinkClick>
                </a:rPr>
                <a:t>Reuters Feb 24</a:t>
              </a:r>
              <a:endParaRPr lang="en-GB" sz="1100" i="1" dirty="0">
                <a:solidFill>
                  <a:schemeClr val="accent3"/>
                </a:solidFill>
              </a:endParaRPr>
            </a:p>
          </p:txBody>
        </p:sp>
        <p:sp>
          <p:nvSpPr>
            <p:cNvPr id="15" name="TextBox 14">
              <a:extLst>
                <a:ext uri="{FF2B5EF4-FFF2-40B4-BE49-F238E27FC236}">
                  <a16:creationId xmlns:a16="http://schemas.microsoft.com/office/drawing/2014/main" id="{0F3590B0-D134-C152-2C0B-A6BDD7CFC660}"/>
                </a:ext>
              </a:extLst>
            </p:cNvPr>
            <p:cNvSpPr txBox="1"/>
            <p:nvPr/>
          </p:nvSpPr>
          <p:spPr>
            <a:xfrm>
              <a:off x="10172700" y="3661508"/>
              <a:ext cx="2019300" cy="707886"/>
            </a:xfrm>
            <a:prstGeom prst="rect">
              <a:avLst/>
            </a:prstGeom>
            <a:noFill/>
          </p:spPr>
          <p:txBody>
            <a:bodyPr wrap="square" rtlCol="0">
              <a:spAutoFit/>
            </a:bodyPr>
            <a:lstStyle/>
            <a:p>
              <a:pPr algn="ctr"/>
              <a:r>
                <a:rPr lang="en-GB" b="1" dirty="0"/>
                <a:t>$1.3B </a:t>
              </a:r>
            </a:p>
            <a:p>
              <a:pPr algn="ctr"/>
              <a:r>
                <a:rPr lang="en-GB" sz="1400" dirty="0"/>
                <a:t>Revenue 2023</a:t>
              </a:r>
            </a:p>
            <a:p>
              <a:pPr algn="ctr"/>
              <a:r>
                <a:rPr lang="en-GB" sz="800" i="1" dirty="0">
                  <a:solidFill>
                    <a:schemeClr val="accent3"/>
                  </a:solidFill>
                  <a:hlinkClick r:id="rId5">
                    <a:extLst>
                      <a:ext uri="{A12FA001-AC4F-418D-AE19-62706E023703}">
                        <ahyp:hlinkClr xmlns:ahyp="http://schemas.microsoft.com/office/drawing/2018/hyperlinkcolor" val="tx"/>
                      </a:ext>
                    </a:extLst>
                  </a:hlinkClick>
                </a:rPr>
                <a:t>Sacra.com</a:t>
              </a:r>
              <a:endParaRPr lang="en-GB" sz="800" i="1" dirty="0">
                <a:solidFill>
                  <a:schemeClr val="accent3"/>
                </a:solidFill>
              </a:endParaRPr>
            </a:p>
          </p:txBody>
        </p:sp>
        <p:sp>
          <p:nvSpPr>
            <p:cNvPr id="16" name="TextBox 15">
              <a:extLst>
                <a:ext uri="{FF2B5EF4-FFF2-40B4-BE49-F238E27FC236}">
                  <a16:creationId xmlns:a16="http://schemas.microsoft.com/office/drawing/2014/main" id="{C77687F9-E663-395A-6E78-34A42EF1CE14}"/>
                </a:ext>
              </a:extLst>
            </p:cNvPr>
            <p:cNvSpPr txBox="1"/>
            <p:nvPr/>
          </p:nvSpPr>
          <p:spPr>
            <a:xfrm>
              <a:off x="7269780" y="2671412"/>
              <a:ext cx="2019300" cy="784830"/>
            </a:xfrm>
            <a:prstGeom prst="rect">
              <a:avLst/>
            </a:prstGeom>
            <a:noFill/>
          </p:spPr>
          <p:txBody>
            <a:bodyPr wrap="square" rtlCol="0">
              <a:spAutoFit/>
            </a:bodyPr>
            <a:lstStyle/>
            <a:p>
              <a:pPr algn="ctr"/>
              <a:r>
                <a:rPr lang="en-GB" sz="2000" b="1" dirty="0"/>
                <a:t>180 Million </a:t>
              </a:r>
            </a:p>
            <a:p>
              <a:pPr algn="ctr"/>
              <a:r>
                <a:rPr lang="en-GB" sz="1600" dirty="0"/>
                <a:t>Active Users</a:t>
              </a:r>
            </a:p>
            <a:p>
              <a:pPr algn="ctr"/>
              <a:r>
                <a:rPr lang="en-GB" sz="900" i="1" dirty="0">
                  <a:solidFill>
                    <a:schemeClr val="accent3"/>
                  </a:solidFill>
                  <a:hlinkClick r:id="rId6">
                    <a:extLst>
                      <a:ext uri="{A12FA001-AC4F-418D-AE19-62706E023703}">
                        <ahyp:hlinkClr xmlns:ahyp="http://schemas.microsoft.com/office/drawing/2018/hyperlinkcolor" val="tx"/>
                      </a:ext>
                    </a:extLst>
                  </a:hlinkClick>
                </a:rPr>
                <a:t>explodingtopics.com</a:t>
              </a:r>
              <a:endParaRPr lang="en-GB" sz="900" i="1" dirty="0">
                <a:solidFill>
                  <a:schemeClr val="accent3"/>
                </a:solidFill>
              </a:endParaRPr>
            </a:p>
          </p:txBody>
        </p:sp>
        <p:sp>
          <p:nvSpPr>
            <p:cNvPr id="17" name="TextBox 16">
              <a:extLst>
                <a:ext uri="{FF2B5EF4-FFF2-40B4-BE49-F238E27FC236}">
                  <a16:creationId xmlns:a16="http://schemas.microsoft.com/office/drawing/2014/main" id="{45AAD6E2-8F4B-5837-FB9F-59737717B3FE}"/>
                </a:ext>
              </a:extLst>
            </p:cNvPr>
            <p:cNvSpPr txBox="1"/>
            <p:nvPr/>
          </p:nvSpPr>
          <p:spPr>
            <a:xfrm>
              <a:off x="9721850" y="2564838"/>
              <a:ext cx="2019300" cy="738664"/>
            </a:xfrm>
            <a:prstGeom prst="rect">
              <a:avLst/>
            </a:prstGeom>
            <a:noFill/>
          </p:spPr>
          <p:txBody>
            <a:bodyPr wrap="square" rtlCol="0">
              <a:spAutoFit/>
            </a:bodyPr>
            <a:lstStyle/>
            <a:p>
              <a:pPr algn="ctr"/>
              <a:r>
                <a:rPr lang="en-GB" sz="2000" b="1" dirty="0"/>
                <a:t>1.7 Billion </a:t>
              </a:r>
            </a:p>
            <a:p>
              <a:pPr algn="ctr"/>
              <a:r>
                <a:rPr lang="en-GB" sz="1400" dirty="0"/>
                <a:t>Visits per month</a:t>
              </a:r>
            </a:p>
            <a:p>
              <a:pPr algn="ctr"/>
              <a:r>
                <a:rPr lang="en-GB" sz="800" i="1" dirty="0">
                  <a:solidFill>
                    <a:schemeClr val="accent3"/>
                  </a:solidFill>
                  <a:hlinkClick r:id="rId7">
                    <a:extLst>
                      <a:ext uri="{A12FA001-AC4F-418D-AE19-62706E023703}">
                        <ahyp:hlinkClr xmlns:ahyp="http://schemas.microsoft.com/office/drawing/2018/hyperlinkcolor" val="tx"/>
                      </a:ext>
                    </a:extLst>
                  </a:hlinkClick>
                </a:rPr>
                <a:t>demandsage.com</a:t>
              </a:r>
              <a:endParaRPr lang="en-GB" sz="800" i="1" dirty="0">
                <a:solidFill>
                  <a:schemeClr val="accent3"/>
                </a:solidFill>
              </a:endParaRPr>
            </a:p>
          </p:txBody>
        </p:sp>
        <p:sp>
          <p:nvSpPr>
            <p:cNvPr id="19" name="TextBox 18">
              <a:extLst>
                <a:ext uri="{FF2B5EF4-FFF2-40B4-BE49-F238E27FC236}">
                  <a16:creationId xmlns:a16="http://schemas.microsoft.com/office/drawing/2014/main" id="{71EB6FC0-B45D-30D8-54C1-BAFA549FD666}"/>
                </a:ext>
              </a:extLst>
            </p:cNvPr>
            <p:cNvSpPr txBox="1"/>
            <p:nvPr/>
          </p:nvSpPr>
          <p:spPr>
            <a:xfrm>
              <a:off x="7023100" y="5149256"/>
              <a:ext cx="2019300" cy="707886"/>
            </a:xfrm>
            <a:prstGeom prst="rect">
              <a:avLst/>
            </a:prstGeom>
            <a:noFill/>
          </p:spPr>
          <p:txBody>
            <a:bodyPr wrap="square" rtlCol="0">
              <a:spAutoFit/>
            </a:bodyPr>
            <a:lstStyle/>
            <a:p>
              <a:pPr algn="ctr"/>
              <a:r>
                <a:rPr lang="en-GB" b="1" dirty="0"/>
                <a:t>$700,000 </a:t>
              </a:r>
            </a:p>
            <a:p>
              <a:pPr algn="ctr"/>
              <a:r>
                <a:rPr lang="en-GB" sz="1400" dirty="0"/>
                <a:t>Daily Running Cost</a:t>
              </a:r>
            </a:p>
            <a:p>
              <a:pPr algn="ctr"/>
              <a:r>
                <a:rPr lang="en-GB" sz="800" i="1" dirty="0">
                  <a:solidFill>
                    <a:schemeClr val="accent3"/>
                  </a:solidFill>
                  <a:hlinkClick r:id="rId7">
                    <a:extLst>
                      <a:ext uri="{A12FA001-AC4F-418D-AE19-62706E023703}">
                        <ahyp:hlinkClr xmlns:ahyp="http://schemas.microsoft.com/office/drawing/2018/hyperlinkcolor" val="tx"/>
                      </a:ext>
                    </a:extLst>
                  </a:hlinkClick>
                </a:rPr>
                <a:t>demandsage.com</a:t>
              </a:r>
              <a:endParaRPr lang="en-GB" sz="800" i="1" dirty="0">
                <a:solidFill>
                  <a:schemeClr val="accent3"/>
                </a:solidFill>
              </a:endParaRPr>
            </a:p>
          </p:txBody>
        </p:sp>
        <p:sp>
          <p:nvSpPr>
            <p:cNvPr id="20" name="TextBox 19">
              <a:extLst>
                <a:ext uri="{FF2B5EF4-FFF2-40B4-BE49-F238E27FC236}">
                  <a16:creationId xmlns:a16="http://schemas.microsoft.com/office/drawing/2014/main" id="{C24E02F6-A243-816B-5C2F-2572B896EE39}"/>
                </a:ext>
              </a:extLst>
            </p:cNvPr>
            <p:cNvSpPr txBox="1"/>
            <p:nvPr/>
          </p:nvSpPr>
          <p:spPr>
            <a:xfrm>
              <a:off x="9634011" y="4847580"/>
              <a:ext cx="2019300" cy="923330"/>
            </a:xfrm>
            <a:prstGeom prst="rect">
              <a:avLst/>
            </a:prstGeom>
            <a:noFill/>
          </p:spPr>
          <p:txBody>
            <a:bodyPr wrap="square" rtlCol="0">
              <a:spAutoFit/>
            </a:bodyPr>
            <a:lstStyle/>
            <a:p>
              <a:pPr algn="ctr"/>
              <a:r>
                <a:rPr lang="en-GB" b="1" dirty="0"/>
                <a:t>&gt;92% </a:t>
              </a:r>
            </a:p>
            <a:p>
              <a:pPr algn="ctr"/>
              <a:r>
                <a:rPr lang="en-GB" sz="1400" dirty="0"/>
                <a:t>Fortune 500 Companies use ChatGPT</a:t>
              </a:r>
            </a:p>
            <a:p>
              <a:pPr algn="ctr"/>
              <a:r>
                <a:rPr lang="en-GB" sz="800" i="1" dirty="0">
                  <a:solidFill>
                    <a:schemeClr val="accent3"/>
                  </a:solidFill>
                  <a:hlinkClick r:id="rId7">
                    <a:extLst>
                      <a:ext uri="{A12FA001-AC4F-418D-AE19-62706E023703}">
                        <ahyp:hlinkClr xmlns:ahyp="http://schemas.microsoft.com/office/drawing/2018/hyperlinkcolor" val="tx"/>
                      </a:ext>
                    </a:extLst>
                  </a:hlinkClick>
                </a:rPr>
                <a:t>demandsage.com</a:t>
              </a:r>
              <a:endParaRPr lang="en-GB" sz="800" i="1" dirty="0">
                <a:solidFill>
                  <a:schemeClr val="accent3"/>
                </a:solidFill>
              </a:endParaRPr>
            </a:p>
          </p:txBody>
        </p:sp>
        <p:pic>
          <p:nvPicPr>
            <p:cNvPr id="2062" name="Picture 14" descr="Road To 100 Million Users For Various Platforms">
              <a:extLst>
                <a:ext uri="{FF2B5EF4-FFF2-40B4-BE49-F238E27FC236}">
                  <a16:creationId xmlns:a16="http://schemas.microsoft.com/office/drawing/2014/main" id="{64D4EA97-09E1-1A27-2F77-82DEFAF052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4857"/>
            <a:stretch/>
          </p:blipFill>
          <p:spPr bwMode="auto">
            <a:xfrm>
              <a:off x="7430561" y="422852"/>
              <a:ext cx="4220544" cy="188051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C38EE00-59FE-AD07-C2BA-F549D7DE3947}"/>
                </a:ext>
              </a:extLst>
            </p:cNvPr>
            <p:cNvSpPr txBox="1"/>
            <p:nvPr/>
          </p:nvSpPr>
          <p:spPr>
            <a:xfrm>
              <a:off x="8319561" y="2283383"/>
              <a:ext cx="2411939" cy="215444"/>
            </a:xfrm>
            <a:prstGeom prst="rect">
              <a:avLst/>
            </a:prstGeom>
            <a:noFill/>
          </p:spPr>
          <p:txBody>
            <a:bodyPr wrap="square">
              <a:spAutoFit/>
            </a:bodyPr>
            <a:lstStyle/>
            <a:p>
              <a:pPr algn="ctr"/>
              <a:r>
                <a:rPr lang="en-GB" sz="800" i="1" dirty="0">
                  <a:solidFill>
                    <a:schemeClr val="accent3"/>
                  </a:solidFill>
                  <a:hlinkClick r:id="rId7">
                    <a:extLst>
                      <a:ext uri="{A12FA001-AC4F-418D-AE19-62706E023703}">
                        <ahyp:hlinkClr xmlns:ahyp="http://schemas.microsoft.com/office/drawing/2018/hyperlinkcolor" val="tx"/>
                      </a:ext>
                    </a:extLst>
                  </a:hlinkClick>
                </a:rPr>
                <a:t>demandsage.com</a:t>
              </a:r>
              <a:endParaRPr lang="en-GB" sz="800" i="1" dirty="0">
                <a:solidFill>
                  <a:schemeClr val="accent3"/>
                </a:solidFill>
              </a:endParaRPr>
            </a:p>
          </p:txBody>
        </p:sp>
      </p:grpSp>
    </p:spTree>
    <p:extLst>
      <p:ext uri="{BB962C8B-B14F-4D97-AF65-F5344CB8AC3E}">
        <p14:creationId xmlns:p14="http://schemas.microsoft.com/office/powerpoint/2010/main" val="319292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15" name="Group 4214">
            <a:extLst>
              <a:ext uri="{FF2B5EF4-FFF2-40B4-BE49-F238E27FC236}">
                <a16:creationId xmlns:a16="http://schemas.microsoft.com/office/drawing/2014/main" id="{080D9F9C-E357-7ACB-C0D2-9B2EEBEC3C88}"/>
              </a:ext>
            </a:extLst>
          </p:cNvPr>
          <p:cNvGrpSpPr/>
          <p:nvPr/>
        </p:nvGrpSpPr>
        <p:grpSpPr>
          <a:xfrm>
            <a:off x="6023660" y="1923039"/>
            <a:ext cx="2825776" cy="2274311"/>
            <a:chOff x="5909360" y="1961139"/>
            <a:chExt cx="2825776" cy="2274311"/>
          </a:xfrm>
        </p:grpSpPr>
        <p:sp>
          <p:nvSpPr>
            <p:cNvPr id="47" name="Rectangle: Rounded Corners 46">
              <a:extLst>
                <a:ext uri="{FF2B5EF4-FFF2-40B4-BE49-F238E27FC236}">
                  <a16:creationId xmlns:a16="http://schemas.microsoft.com/office/drawing/2014/main" id="{3C7F758D-F8A0-A082-E5DE-8C752E85D5E6}"/>
                </a:ext>
              </a:extLst>
            </p:cNvPr>
            <p:cNvSpPr/>
            <p:nvPr/>
          </p:nvSpPr>
          <p:spPr>
            <a:xfrm>
              <a:off x="6255041" y="1962150"/>
              <a:ext cx="2421812" cy="2273300"/>
            </a:xfrm>
            <a:prstGeom prst="roundRect">
              <a:avLst>
                <a:gd name="adj" fmla="val 4164"/>
              </a:avLst>
            </a:prstGeom>
            <a:solidFill>
              <a:srgbClr val="25373A"/>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75B64E0C-4F85-7E30-26FF-432C6DD3A68D}"/>
                </a:ext>
              </a:extLst>
            </p:cNvPr>
            <p:cNvSpPr/>
            <p:nvPr/>
          </p:nvSpPr>
          <p:spPr>
            <a:xfrm>
              <a:off x="6598682" y="2528040"/>
              <a:ext cx="167909" cy="169200"/>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4C77FA5F-788E-B512-6541-937A0933B017}"/>
                </a:ext>
              </a:extLst>
            </p:cNvPr>
            <p:cNvSpPr/>
            <p:nvPr/>
          </p:nvSpPr>
          <p:spPr>
            <a:xfrm>
              <a:off x="6598681" y="2939426"/>
              <a:ext cx="167909" cy="169200"/>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BA218762-99FF-DAB3-95C7-03FE234F6A19}"/>
                </a:ext>
              </a:extLst>
            </p:cNvPr>
            <p:cNvSpPr/>
            <p:nvPr/>
          </p:nvSpPr>
          <p:spPr>
            <a:xfrm>
              <a:off x="6598681" y="3361159"/>
              <a:ext cx="167909" cy="169200"/>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6BD966C7-62C8-504C-DA94-52C7172AD1C6}"/>
                </a:ext>
              </a:extLst>
            </p:cNvPr>
            <p:cNvSpPr/>
            <p:nvPr/>
          </p:nvSpPr>
          <p:spPr>
            <a:xfrm>
              <a:off x="7144669" y="2260101"/>
              <a:ext cx="167909" cy="1692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9CAB0F17-DAC1-9E42-2660-3224B688682D}"/>
                </a:ext>
              </a:extLst>
            </p:cNvPr>
            <p:cNvSpPr/>
            <p:nvPr/>
          </p:nvSpPr>
          <p:spPr>
            <a:xfrm>
              <a:off x="7144668" y="2671487"/>
              <a:ext cx="167909" cy="1692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088E6281-0E6C-F9B1-F1DB-2650A9F949EC}"/>
                </a:ext>
              </a:extLst>
            </p:cNvPr>
            <p:cNvSpPr/>
            <p:nvPr/>
          </p:nvSpPr>
          <p:spPr>
            <a:xfrm>
              <a:off x="7144668" y="3093220"/>
              <a:ext cx="167909" cy="1692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7E45CCC8-D65E-23B3-8DAE-4B65718E3381}"/>
                </a:ext>
              </a:extLst>
            </p:cNvPr>
            <p:cNvSpPr/>
            <p:nvPr/>
          </p:nvSpPr>
          <p:spPr>
            <a:xfrm>
              <a:off x="7139252" y="3530359"/>
              <a:ext cx="167909" cy="1692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6A15F120-A96C-C4DE-7783-AD912DE1DE6A}"/>
                </a:ext>
              </a:extLst>
            </p:cNvPr>
            <p:cNvSpPr/>
            <p:nvPr/>
          </p:nvSpPr>
          <p:spPr>
            <a:xfrm>
              <a:off x="7727449" y="2260101"/>
              <a:ext cx="167909" cy="169200"/>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56" name="Oval 55">
              <a:extLst>
                <a:ext uri="{FF2B5EF4-FFF2-40B4-BE49-F238E27FC236}">
                  <a16:creationId xmlns:a16="http://schemas.microsoft.com/office/drawing/2014/main" id="{27AC7F21-DB0A-3151-5D05-C7CF2265E274}"/>
                </a:ext>
              </a:extLst>
            </p:cNvPr>
            <p:cNvSpPr/>
            <p:nvPr/>
          </p:nvSpPr>
          <p:spPr>
            <a:xfrm>
              <a:off x="7727448" y="2671487"/>
              <a:ext cx="167909" cy="169200"/>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57" name="Oval 56">
              <a:extLst>
                <a:ext uri="{FF2B5EF4-FFF2-40B4-BE49-F238E27FC236}">
                  <a16:creationId xmlns:a16="http://schemas.microsoft.com/office/drawing/2014/main" id="{804AF916-0308-93BC-37CA-4137385A6461}"/>
                </a:ext>
              </a:extLst>
            </p:cNvPr>
            <p:cNvSpPr/>
            <p:nvPr/>
          </p:nvSpPr>
          <p:spPr>
            <a:xfrm>
              <a:off x="7727448" y="3093220"/>
              <a:ext cx="167909" cy="169200"/>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58" name="Oval 57">
              <a:extLst>
                <a:ext uri="{FF2B5EF4-FFF2-40B4-BE49-F238E27FC236}">
                  <a16:creationId xmlns:a16="http://schemas.microsoft.com/office/drawing/2014/main" id="{3AAF0146-D9BA-F3EE-89E3-35B6D7B52024}"/>
                </a:ext>
              </a:extLst>
            </p:cNvPr>
            <p:cNvSpPr/>
            <p:nvPr/>
          </p:nvSpPr>
          <p:spPr>
            <a:xfrm>
              <a:off x="7722032" y="3530359"/>
              <a:ext cx="167909" cy="169200"/>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B412E52A-5696-4E6A-B46D-B515089A9C24}"/>
                </a:ext>
              </a:extLst>
            </p:cNvPr>
            <p:cNvSpPr/>
            <p:nvPr/>
          </p:nvSpPr>
          <p:spPr>
            <a:xfrm>
              <a:off x="8323708" y="2877185"/>
              <a:ext cx="167909" cy="1692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5971D77-94FD-5595-A44B-D69CA733E0C9}"/>
                </a:ext>
              </a:extLst>
            </p:cNvPr>
            <p:cNvSpPr txBox="1"/>
            <p:nvPr/>
          </p:nvSpPr>
          <p:spPr>
            <a:xfrm>
              <a:off x="6323611" y="3858933"/>
              <a:ext cx="718047" cy="184666"/>
            </a:xfrm>
            <a:prstGeom prst="rect">
              <a:avLst/>
            </a:prstGeom>
            <a:noFill/>
          </p:spPr>
          <p:txBody>
            <a:bodyPr wrap="square" rtlCol="0">
              <a:spAutoFit/>
            </a:bodyPr>
            <a:lstStyle/>
            <a:p>
              <a:pPr algn="ctr"/>
              <a:r>
                <a:rPr lang="en-GB" sz="600" dirty="0">
                  <a:solidFill>
                    <a:schemeClr val="accent4"/>
                  </a:solidFill>
                </a:rPr>
                <a:t>Input Layer</a:t>
              </a:r>
            </a:p>
          </p:txBody>
        </p:sp>
        <p:sp>
          <p:nvSpPr>
            <p:cNvPr id="61" name="TextBox 60">
              <a:extLst>
                <a:ext uri="{FF2B5EF4-FFF2-40B4-BE49-F238E27FC236}">
                  <a16:creationId xmlns:a16="http://schemas.microsoft.com/office/drawing/2014/main" id="{8A6B4E02-587B-9023-3E4B-F97E616D8C82}"/>
                </a:ext>
              </a:extLst>
            </p:cNvPr>
            <p:cNvSpPr txBox="1"/>
            <p:nvPr/>
          </p:nvSpPr>
          <p:spPr>
            <a:xfrm>
              <a:off x="6854224" y="3853328"/>
              <a:ext cx="718047" cy="184666"/>
            </a:xfrm>
            <a:prstGeom prst="rect">
              <a:avLst/>
            </a:prstGeom>
            <a:noFill/>
          </p:spPr>
          <p:txBody>
            <a:bodyPr wrap="square" rtlCol="0">
              <a:spAutoFit/>
            </a:bodyPr>
            <a:lstStyle/>
            <a:p>
              <a:pPr algn="ctr"/>
              <a:r>
                <a:rPr lang="en-GB" sz="600" dirty="0">
                  <a:solidFill>
                    <a:schemeClr val="accent6"/>
                  </a:solidFill>
                </a:rPr>
                <a:t>Input Layer 1</a:t>
              </a:r>
            </a:p>
          </p:txBody>
        </p:sp>
        <p:sp>
          <p:nvSpPr>
            <p:cNvPr id="62" name="TextBox 61">
              <a:extLst>
                <a:ext uri="{FF2B5EF4-FFF2-40B4-BE49-F238E27FC236}">
                  <a16:creationId xmlns:a16="http://schemas.microsoft.com/office/drawing/2014/main" id="{D107DB00-CAEB-EBCE-39E3-D704B3EAF5D6}"/>
                </a:ext>
              </a:extLst>
            </p:cNvPr>
            <p:cNvSpPr txBox="1"/>
            <p:nvPr/>
          </p:nvSpPr>
          <p:spPr>
            <a:xfrm>
              <a:off x="7446962" y="3853328"/>
              <a:ext cx="718047" cy="184666"/>
            </a:xfrm>
            <a:prstGeom prst="rect">
              <a:avLst/>
            </a:prstGeom>
            <a:noFill/>
          </p:spPr>
          <p:txBody>
            <a:bodyPr wrap="square" rtlCol="0">
              <a:spAutoFit/>
            </a:bodyPr>
            <a:lstStyle/>
            <a:p>
              <a:pPr algn="ctr"/>
              <a:r>
                <a:rPr lang="en-GB" sz="600" dirty="0">
                  <a:solidFill>
                    <a:schemeClr val="accent1"/>
                  </a:solidFill>
                </a:rPr>
                <a:t>Input Layer …</a:t>
              </a:r>
            </a:p>
          </p:txBody>
        </p:sp>
        <p:sp>
          <p:nvSpPr>
            <p:cNvPr id="63" name="TextBox 62">
              <a:extLst>
                <a:ext uri="{FF2B5EF4-FFF2-40B4-BE49-F238E27FC236}">
                  <a16:creationId xmlns:a16="http://schemas.microsoft.com/office/drawing/2014/main" id="{349B7516-FC0B-BE76-2AB7-B2DC89409B6C}"/>
                </a:ext>
              </a:extLst>
            </p:cNvPr>
            <p:cNvSpPr txBox="1"/>
            <p:nvPr/>
          </p:nvSpPr>
          <p:spPr>
            <a:xfrm>
              <a:off x="8017089" y="3853328"/>
              <a:ext cx="718047" cy="184666"/>
            </a:xfrm>
            <a:prstGeom prst="rect">
              <a:avLst/>
            </a:prstGeom>
            <a:noFill/>
          </p:spPr>
          <p:txBody>
            <a:bodyPr wrap="square" rtlCol="0">
              <a:spAutoFit/>
            </a:bodyPr>
            <a:lstStyle/>
            <a:p>
              <a:pPr algn="ctr"/>
              <a:r>
                <a:rPr lang="en-GB" sz="600" dirty="0">
                  <a:solidFill>
                    <a:schemeClr val="accent2"/>
                  </a:solidFill>
                </a:rPr>
                <a:t>Output Layer</a:t>
              </a:r>
            </a:p>
          </p:txBody>
        </p:sp>
        <p:cxnSp>
          <p:nvCxnSpPr>
            <p:cNvPr id="4097" name="Straight Arrow Connector 4096">
              <a:extLst>
                <a:ext uri="{FF2B5EF4-FFF2-40B4-BE49-F238E27FC236}">
                  <a16:creationId xmlns:a16="http://schemas.microsoft.com/office/drawing/2014/main" id="{AC71CE08-9E79-BDBD-8AA0-895A61A47108}"/>
                </a:ext>
              </a:extLst>
            </p:cNvPr>
            <p:cNvCxnSpPr>
              <a:cxnSpLocks/>
              <a:stCxn id="48" idx="6"/>
              <a:endCxn id="51" idx="2"/>
            </p:cNvCxnSpPr>
            <p:nvPr/>
          </p:nvCxnSpPr>
          <p:spPr>
            <a:xfrm flipV="1">
              <a:off x="6766591" y="2344701"/>
              <a:ext cx="378078" cy="267939"/>
            </a:xfrm>
            <a:prstGeom prst="straightConnector1">
              <a:avLst/>
            </a:prstGeom>
            <a:ln>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099" name="Straight Arrow Connector 4098">
              <a:extLst>
                <a:ext uri="{FF2B5EF4-FFF2-40B4-BE49-F238E27FC236}">
                  <a16:creationId xmlns:a16="http://schemas.microsoft.com/office/drawing/2014/main" id="{B05FEA9A-4B5C-1925-80FD-CB55E227E941}"/>
                </a:ext>
              </a:extLst>
            </p:cNvPr>
            <p:cNvCxnSpPr>
              <a:cxnSpLocks/>
              <a:stCxn id="48" idx="6"/>
            </p:cNvCxnSpPr>
            <p:nvPr/>
          </p:nvCxnSpPr>
          <p:spPr>
            <a:xfrm>
              <a:off x="6766591" y="2612640"/>
              <a:ext cx="372661" cy="123518"/>
            </a:xfrm>
            <a:prstGeom prst="straightConnector1">
              <a:avLst/>
            </a:prstGeom>
            <a:ln>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02" name="Straight Arrow Connector 4101">
              <a:extLst>
                <a:ext uri="{FF2B5EF4-FFF2-40B4-BE49-F238E27FC236}">
                  <a16:creationId xmlns:a16="http://schemas.microsoft.com/office/drawing/2014/main" id="{0CD732E1-C70B-6F95-D8E5-43198F66CCBF}"/>
                </a:ext>
              </a:extLst>
            </p:cNvPr>
            <p:cNvCxnSpPr>
              <a:cxnSpLocks/>
              <a:stCxn id="48" idx="6"/>
              <a:endCxn id="53" idx="2"/>
            </p:cNvCxnSpPr>
            <p:nvPr/>
          </p:nvCxnSpPr>
          <p:spPr>
            <a:xfrm>
              <a:off x="6766591" y="2612640"/>
              <a:ext cx="378077" cy="565180"/>
            </a:xfrm>
            <a:prstGeom prst="straightConnector1">
              <a:avLst/>
            </a:prstGeom>
            <a:ln>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08" name="Straight Arrow Connector 4107">
              <a:extLst>
                <a:ext uri="{FF2B5EF4-FFF2-40B4-BE49-F238E27FC236}">
                  <a16:creationId xmlns:a16="http://schemas.microsoft.com/office/drawing/2014/main" id="{4CD02241-292A-B44E-A186-1C6645A7B763}"/>
                </a:ext>
              </a:extLst>
            </p:cNvPr>
            <p:cNvCxnSpPr>
              <a:cxnSpLocks/>
              <a:stCxn id="48" idx="6"/>
              <a:endCxn id="54" idx="2"/>
            </p:cNvCxnSpPr>
            <p:nvPr/>
          </p:nvCxnSpPr>
          <p:spPr>
            <a:xfrm>
              <a:off x="6766591" y="2612640"/>
              <a:ext cx="372661" cy="1002319"/>
            </a:xfrm>
            <a:prstGeom prst="straightConnector1">
              <a:avLst/>
            </a:prstGeom>
            <a:ln>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11" name="Straight Arrow Connector 4110">
              <a:extLst>
                <a:ext uri="{FF2B5EF4-FFF2-40B4-BE49-F238E27FC236}">
                  <a16:creationId xmlns:a16="http://schemas.microsoft.com/office/drawing/2014/main" id="{693637BC-F72D-9EDC-FF04-9368EDA60E73}"/>
                </a:ext>
              </a:extLst>
            </p:cNvPr>
            <p:cNvCxnSpPr>
              <a:cxnSpLocks/>
              <a:stCxn id="49" idx="6"/>
              <a:endCxn id="51" idx="2"/>
            </p:cNvCxnSpPr>
            <p:nvPr/>
          </p:nvCxnSpPr>
          <p:spPr>
            <a:xfrm flipV="1">
              <a:off x="6766590" y="2344701"/>
              <a:ext cx="378079" cy="679325"/>
            </a:xfrm>
            <a:prstGeom prst="straightConnector1">
              <a:avLst/>
            </a:prstGeom>
            <a:ln>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14" name="Straight Arrow Connector 4113">
              <a:extLst>
                <a:ext uri="{FF2B5EF4-FFF2-40B4-BE49-F238E27FC236}">
                  <a16:creationId xmlns:a16="http://schemas.microsoft.com/office/drawing/2014/main" id="{903BB4B7-3D39-E264-E3C9-6B1075D6665F}"/>
                </a:ext>
              </a:extLst>
            </p:cNvPr>
            <p:cNvCxnSpPr>
              <a:cxnSpLocks/>
              <a:stCxn id="49" idx="6"/>
              <a:endCxn id="52" idx="2"/>
            </p:cNvCxnSpPr>
            <p:nvPr/>
          </p:nvCxnSpPr>
          <p:spPr>
            <a:xfrm flipV="1">
              <a:off x="6766590" y="2756087"/>
              <a:ext cx="378078" cy="267939"/>
            </a:xfrm>
            <a:prstGeom prst="straightConnector1">
              <a:avLst/>
            </a:prstGeom>
            <a:ln>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17" name="Straight Arrow Connector 4116">
              <a:extLst>
                <a:ext uri="{FF2B5EF4-FFF2-40B4-BE49-F238E27FC236}">
                  <a16:creationId xmlns:a16="http://schemas.microsoft.com/office/drawing/2014/main" id="{766A46C0-E126-49D1-69BE-AC544031F109}"/>
                </a:ext>
              </a:extLst>
            </p:cNvPr>
            <p:cNvCxnSpPr>
              <a:cxnSpLocks/>
              <a:stCxn id="49" idx="6"/>
              <a:endCxn id="53" idx="2"/>
            </p:cNvCxnSpPr>
            <p:nvPr/>
          </p:nvCxnSpPr>
          <p:spPr>
            <a:xfrm>
              <a:off x="6766590" y="3024026"/>
              <a:ext cx="378078" cy="153794"/>
            </a:xfrm>
            <a:prstGeom prst="straightConnector1">
              <a:avLst/>
            </a:prstGeom>
            <a:ln>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20" name="Straight Arrow Connector 4119">
              <a:extLst>
                <a:ext uri="{FF2B5EF4-FFF2-40B4-BE49-F238E27FC236}">
                  <a16:creationId xmlns:a16="http://schemas.microsoft.com/office/drawing/2014/main" id="{7DC3DE25-4A2C-BB86-E549-DD4516A6A29F}"/>
                </a:ext>
              </a:extLst>
            </p:cNvPr>
            <p:cNvCxnSpPr>
              <a:cxnSpLocks/>
              <a:stCxn id="49" idx="6"/>
              <a:endCxn id="54" idx="2"/>
            </p:cNvCxnSpPr>
            <p:nvPr/>
          </p:nvCxnSpPr>
          <p:spPr>
            <a:xfrm>
              <a:off x="6766590" y="3024026"/>
              <a:ext cx="372662" cy="590933"/>
            </a:xfrm>
            <a:prstGeom prst="straightConnector1">
              <a:avLst/>
            </a:prstGeom>
            <a:ln>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23" name="Straight Arrow Connector 4122">
              <a:extLst>
                <a:ext uri="{FF2B5EF4-FFF2-40B4-BE49-F238E27FC236}">
                  <a16:creationId xmlns:a16="http://schemas.microsoft.com/office/drawing/2014/main" id="{BD8BA82D-52F0-5E0D-C054-EE1F0F526EAE}"/>
                </a:ext>
              </a:extLst>
            </p:cNvPr>
            <p:cNvCxnSpPr>
              <a:cxnSpLocks/>
              <a:stCxn id="50" idx="6"/>
              <a:endCxn id="51" idx="2"/>
            </p:cNvCxnSpPr>
            <p:nvPr/>
          </p:nvCxnSpPr>
          <p:spPr>
            <a:xfrm flipV="1">
              <a:off x="6766590" y="2344701"/>
              <a:ext cx="378079" cy="1101058"/>
            </a:xfrm>
            <a:prstGeom prst="straightConnector1">
              <a:avLst/>
            </a:prstGeom>
            <a:ln>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26" name="Straight Arrow Connector 4125">
              <a:extLst>
                <a:ext uri="{FF2B5EF4-FFF2-40B4-BE49-F238E27FC236}">
                  <a16:creationId xmlns:a16="http://schemas.microsoft.com/office/drawing/2014/main" id="{BC9054FA-31D3-C88F-5227-AEFB156D7562}"/>
                </a:ext>
              </a:extLst>
            </p:cNvPr>
            <p:cNvCxnSpPr>
              <a:cxnSpLocks/>
              <a:stCxn id="50" idx="6"/>
              <a:endCxn id="52" idx="2"/>
            </p:cNvCxnSpPr>
            <p:nvPr/>
          </p:nvCxnSpPr>
          <p:spPr>
            <a:xfrm flipV="1">
              <a:off x="6766590" y="2756087"/>
              <a:ext cx="378078" cy="689672"/>
            </a:xfrm>
            <a:prstGeom prst="straightConnector1">
              <a:avLst/>
            </a:prstGeom>
            <a:ln>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29" name="Straight Arrow Connector 4128">
              <a:extLst>
                <a:ext uri="{FF2B5EF4-FFF2-40B4-BE49-F238E27FC236}">
                  <a16:creationId xmlns:a16="http://schemas.microsoft.com/office/drawing/2014/main" id="{09A4C66E-B874-A078-1E7C-3087EACC2895}"/>
                </a:ext>
              </a:extLst>
            </p:cNvPr>
            <p:cNvCxnSpPr>
              <a:cxnSpLocks/>
              <a:stCxn id="50" idx="6"/>
              <a:endCxn id="53" idx="2"/>
            </p:cNvCxnSpPr>
            <p:nvPr/>
          </p:nvCxnSpPr>
          <p:spPr>
            <a:xfrm flipV="1">
              <a:off x="6766590" y="3177820"/>
              <a:ext cx="378078" cy="267939"/>
            </a:xfrm>
            <a:prstGeom prst="straightConnector1">
              <a:avLst/>
            </a:prstGeom>
            <a:ln>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32" name="Straight Arrow Connector 4131">
              <a:extLst>
                <a:ext uri="{FF2B5EF4-FFF2-40B4-BE49-F238E27FC236}">
                  <a16:creationId xmlns:a16="http://schemas.microsoft.com/office/drawing/2014/main" id="{A7BE1329-78DB-F140-7834-A9BEE9213672}"/>
                </a:ext>
              </a:extLst>
            </p:cNvPr>
            <p:cNvCxnSpPr>
              <a:cxnSpLocks/>
              <a:stCxn id="50" idx="6"/>
              <a:endCxn id="54" idx="2"/>
            </p:cNvCxnSpPr>
            <p:nvPr/>
          </p:nvCxnSpPr>
          <p:spPr>
            <a:xfrm>
              <a:off x="6766590" y="3445759"/>
              <a:ext cx="372662" cy="169200"/>
            </a:xfrm>
            <a:prstGeom prst="straightConnector1">
              <a:avLst/>
            </a:prstGeom>
            <a:ln>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35" name="Straight Arrow Connector 4134">
              <a:extLst>
                <a:ext uri="{FF2B5EF4-FFF2-40B4-BE49-F238E27FC236}">
                  <a16:creationId xmlns:a16="http://schemas.microsoft.com/office/drawing/2014/main" id="{28CD098D-FDD4-B6F9-3A4F-4232AE1EACC8}"/>
                </a:ext>
              </a:extLst>
            </p:cNvPr>
            <p:cNvCxnSpPr>
              <a:cxnSpLocks/>
              <a:stCxn id="51" idx="6"/>
              <a:endCxn id="55" idx="2"/>
            </p:cNvCxnSpPr>
            <p:nvPr/>
          </p:nvCxnSpPr>
          <p:spPr>
            <a:xfrm>
              <a:off x="7312578" y="2344701"/>
              <a:ext cx="414871" cy="0"/>
            </a:xfrm>
            <a:prstGeom prst="straightConnector1">
              <a:avLst/>
            </a:prstGeom>
            <a:ln>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38" name="Straight Arrow Connector 4137">
              <a:extLst>
                <a:ext uri="{FF2B5EF4-FFF2-40B4-BE49-F238E27FC236}">
                  <a16:creationId xmlns:a16="http://schemas.microsoft.com/office/drawing/2014/main" id="{9D29C80F-1315-EAAC-3779-412871D8FA6D}"/>
                </a:ext>
              </a:extLst>
            </p:cNvPr>
            <p:cNvCxnSpPr>
              <a:cxnSpLocks/>
              <a:stCxn id="51" idx="6"/>
              <a:endCxn id="56" idx="2"/>
            </p:cNvCxnSpPr>
            <p:nvPr/>
          </p:nvCxnSpPr>
          <p:spPr>
            <a:xfrm>
              <a:off x="7312578" y="2344701"/>
              <a:ext cx="414870" cy="411386"/>
            </a:xfrm>
            <a:prstGeom prst="straightConnector1">
              <a:avLst/>
            </a:prstGeom>
            <a:ln>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41" name="Straight Arrow Connector 4140">
              <a:extLst>
                <a:ext uri="{FF2B5EF4-FFF2-40B4-BE49-F238E27FC236}">
                  <a16:creationId xmlns:a16="http://schemas.microsoft.com/office/drawing/2014/main" id="{756A0487-B16F-9271-4F3C-0C4105CD6F4B}"/>
                </a:ext>
              </a:extLst>
            </p:cNvPr>
            <p:cNvCxnSpPr>
              <a:cxnSpLocks/>
              <a:stCxn id="51" idx="6"/>
              <a:endCxn id="57" idx="2"/>
            </p:cNvCxnSpPr>
            <p:nvPr/>
          </p:nvCxnSpPr>
          <p:spPr>
            <a:xfrm>
              <a:off x="7312578" y="2344701"/>
              <a:ext cx="414870" cy="833119"/>
            </a:xfrm>
            <a:prstGeom prst="straightConnector1">
              <a:avLst/>
            </a:prstGeom>
            <a:ln>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44" name="Straight Arrow Connector 4143">
              <a:extLst>
                <a:ext uri="{FF2B5EF4-FFF2-40B4-BE49-F238E27FC236}">
                  <a16:creationId xmlns:a16="http://schemas.microsoft.com/office/drawing/2014/main" id="{358DACD9-4FFC-49EB-C544-114FD9584331}"/>
                </a:ext>
              </a:extLst>
            </p:cNvPr>
            <p:cNvCxnSpPr>
              <a:cxnSpLocks/>
              <a:stCxn id="51" idx="6"/>
              <a:endCxn id="58" idx="2"/>
            </p:cNvCxnSpPr>
            <p:nvPr/>
          </p:nvCxnSpPr>
          <p:spPr>
            <a:xfrm>
              <a:off x="7312578" y="2344701"/>
              <a:ext cx="409454" cy="1270258"/>
            </a:xfrm>
            <a:prstGeom prst="straightConnector1">
              <a:avLst/>
            </a:prstGeom>
            <a:ln>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47" name="Straight Arrow Connector 4146">
              <a:extLst>
                <a:ext uri="{FF2B5EF4-FFF2-40B4-BE49-F238E27FC236}">
                  <a16:creationId xmlns:a16="http://schemas.microsoft.com/office/drawing/2014/main" id="{2AA85E91-32E1-E6B1-DD0D-2E5DCA839B7B}"/>
                </a:ext>
              </a:extLst>
            </p:cNvPr>
            <p:cNvCxnSpPr>
              <a:cxnSpLocks/>
              <a:stCxn id="52" idx="6"/>
              <a:endCxn id="55" idx="2"/>
            </p:cNvCxnSpPr>
            <p:nvPr/>
          </p:nvCxnSpPr>
          <p:spPr>
            <a:xfrm flipV="1">
              <a:off x="7312577" y="2344701"/>
              <a:ext cx="414872" cy="411386"/>
            </a:xfrm>
            <a:prstGeom prst="straightConnector1">
              <a:avLst/>
            </a:prstGeom>
            <a:ln>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50" name="Straight Arrow Connector 4149">
              <a:extLst>
                <a:ext uri="{FF2B5EF4-FFF2-40B4-BE49-F238E27FC236}">
                  <a16:creationId xmlns:a16="http://schemas.microsoft.com/office/drawing/2014/main" id="{62ECB61C-96CE-6E4E-B537-47A8C3687A0A}"/>
                </a:ext>
              </a:extLst>
            </p:cNvPr>
            <p:cNvCxnSpPr>
              <a:cxnSpLocks/>
              <a:stCxn id="52" idx="6"/>
              <a:endCxn id="56" idx="2"/>
            </p:cNvCxnSpPr>
            <p:nvPr/>
          </p:nvCxnSpPr>
          <p:spPr>
            <a:xfrm>
              <a:off x="7312577" y="2756087"/>
              <a:ext cx="414871" cy="0"/>
            </a:xfrm>
            <a:prstGeom prst="straightConnector1">
              <a:avLst/>
            </a:prstGeom>
            <a:ln>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53" name="Straight Arrow Connector 4152">
              <a:extLst>
                <a:ext uri="{FF2B5EF4-FFF2-40B4-BE49-F238E27FC236}">
                  <a16:creationId xmlns:a16="http://schemas.microsoft.com/office/drawing/2014/main" id="{025C00ED-2E97-F4E3-1AB9-703E1DB8D859}"/>
                </a:ext>
              </a:extLst>
            </p:cNvPr>
            <p:cNvCxnSpPr>
              <a:cxnSpLocks/>
              <a:stCxn id="52" idx="6"/>
              <a:endCxn id="57" idx="2"/>
            </p:cNvCxnSpPr>
            <p:nvPr/>
          </p:nvCxnSpPr>
          <p:spPr>
            <a:xfrm>
              <a:off x="7312577" y="2756087"/>
              <a:ext cx="414871" cy="421733"/>
            </a:xfrm>
            <a:prstGeom prst="straightConnector1">
              <a:avLst/>
            </a:prstGeom>
            <a:ln>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57" name="Straight Arrow Connector 4156">
              <a:extLst>
                <a:ext uri="{FF2B5EF4-FFF2-40B4-BE49-F238E27FC236}">
                  <a16:creationId xmlns:a16="http://schemas.microsoft.com/office/drawing/2014/main" id="{6B6252EC-A241-9B70-2C53-CCFDE918591E}"/>
                </a:ext>
              </a:extLst>
            </p:cNvPr>
            <p:cNvCxnSpPr>
              <a:cxnSpLocks/>
              <a:stCxn id="52" idx="6"/>
              <a:endCxn id="58" idx="2"/>
            </p:cNvCxnSpPr>
            <p:nvPr/>
          </p:nvCxnSpPr>
          <p:spPr>
            <a:xfrm>
              <a:off x="7312577" y="2756087"/>
              <a:ext cx="409455" cy="858872"/>
            </a:xfrm>
            <a:prstGeom prst="straightConnector1">
              <a:avLst/>
            </a:prstGeom>
            <a:ln>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60" name="Straight Arrow Connector 4159">
              <a:extLst>
                <a:ext uri="{FF2B5EF4-FFF2-40B4-BE49-F238E27FC236}">
                  <a16:creationId xmlns:a16="http://schemas.microsoft.com/office/drawing/2014/main" id="{4FBB1E5C-1068-317C-045C-6355FBDAD55B}"/>
                </a:ext>
              </a:extLst>
            </p:cNvPr>
            <p:cNvCxnSpPr>
              <a:cxnSpLocks/>
              <a:stCxn id="53" idx="6"/>
              <a:endCxn id="55" idx="2"/>
            </p:cNvCxnSpPr>
            <p:nvPr/>
          </p:nvCxnSpPr>
          <p:spPr>
            <a:xfrm flipV="1">
              <a:off x="7312577" y="2344701"/>
              <a:ext cx="414872" cy="833119"/>
            </a:xfrm>
            <a:prstGeom prst="straightConnector1">
              <a:avLst/>
            </a:prstGeom>
            <a:ln>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63" name="Straight Arrow Connector 4162">
              <a:extLst>
                <a:ext uri="{FF2B5EF4-FFF2-40B4-BE49-F238E27FC236}">
                  <a16:creationId xmlns:a16="http://schemas.microsoft.com/office/drawing/2014/main" id="{4611CD59-DF07-2767-7678-02389568B0A8}"/>
                </a:ext>
              </a:extLst>
            </p:cNvPr>
            <p:cNvCxnSpPr>
              <a:cxnSpLocks/>
              <a:stCxn id="53" idx="6"/>
              <a:endCxn id="56" idx="2"/>
            </p:cNvCxnSpPr>
            <p:nvPr/>
          </p:nvCxnSpPr>
          <p:spPr>
            <a:xfrm flipV="1">
              <a:off x="7312577" y="2756087"/>
              <a:ext cx="414871" cy="421733"/>
            </a:xfrm>
            <a:prstGeom prst="straightConnector1">
              <a:avLst/>
            </a:prstGeom>
            <a:ln>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66" name="Straight Arrow Connector 4165">
              <a:extLst>
                <a:ext uri="{FF2B5EF4-FFF2-40B4-BE49-F238E27FC236}">
                  <a16:creationId xmlns:a16="http://schemas.microsoft.com/office/drawing/2014/main" id="{02E87079-63ED-B254-DD15-96320CCE5856}"/>
                </a:ext>
              </a:extLst>
            </p:cNvPr>
            <p:cNvCxnSpPr>
              <a:cxnSpLocks/>
              <a:stCxn id="53" idx="6"/>
              <a:endCxn id="57" idx="2"/>
            </p:cNvCxnSpPr>
            <p:nvPr/>
          </p:nvCxnSpPr>
          <p:spPr>
            <a:xfrm>
              <a:off x="7312577" y="3177820"/>
              <a:ext cx="414871" cy="0"/>
            </a:xfrm>
            <a:prstGeom prst="straightConnector1">
              <a:avLst/>
            </a:prstGeom>
            <a:ln>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69" name="Straight Arrow Connector 4168">
              <a:extLst>
                <a:ext uri="{FF2B5EF4-FFF2-40B4-BE49-F238E27FC236}">
                  <a16:creationId xmlns:a16="http://schemas.microsoft.com/office/drawing/2014/main" id="{66A93CA8-DFF1-0B8D-3358-CB1AC07FE634}"/>
                </a:ext>
              </a:extLst>
            </p:cNvPr>
            <p:cNvCxnSpPr>
              <a:cxnSpLocks/>
              <a:stCxn id="53" idx="6"/>
              <a:endCxn id="58" idx="2"/>
            </p:cNvCxnSpPr>
            <p:nvPr/>
          </p:nvCxnSpPr>
          <p:spPr>
            <a:xfrm>
              <a:off x="7312577" y="3177820"/>
              <a:ext cx="409455" cy="437139"/>
            </a:xfrm>
            <a:prstGeom prst="straightConnector1">
              <a:avLst/>
            </a:prstGeom>
            <a:ln>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72" name="Straight Arrow Connector 4171">
              <a:extLst>
                <a:ext uri="{FF2B5EF4-FFF2-40B4-BE49-F238E27FC236}">
                  <a16:creationId xmlns:a16="http://schemas.microsoft.com/office/drawing/2014/main" id="{C1B31C1B-219D-1683-6B82-07873688DD56}"/>
                </a:ext>
              </a:extLst>
            </p:cNvPr>
            <p:cNvCxnSpPr>
              <a:cxnSpLocks/>
              <a:stCxn id="54" idx="6"/>
              <a:endCxn id="55" idx="2"/>
            </p:cNvCxnSpPr>
            <p:nvPr/>
          </p:nvCxnSpPr>
          <p:spPr>
            <a:xfrm flipV="1">
              <a:off x="7307161" y="2344701"/>
              <a:ext cx="420288" cy="1270258"/>
            </a:xfrm>
            <a:prstGeom prst="straightConnector1">
              <a:avLst/>
            </a:prstGeom>
            <a:ln>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75" name="Straight Arrow Connector 4174">
              <a:extLst>
                <a:ext uri="{FF2B5EF4-FFF2-40B4-BE49-F238E27FC236}">
                  <a16:creationId xmlns:a16="http://schemas.microsoft.com/office/drawing/2014/main" id="{EAD30FE5-F082-E1E0-FCBD-3CF81DCAD858}"/>
                </a:ext>
              </a:extLst>
            </p:cNvPr>
            <p:cNvCxnSpPr>
              <a:cxnSpLocks/>
              <a:stCxn id="54" idx="6"/>
              <a:endCxn id="56" idx="2"/>
            </p:cNvCxnSpPr>
            <p:nvPr/>
          </p:nvCxnSpPr>
          <p:spPr>
            <a:xfrm flipV="1">
              <a:off x="7307161" y="2756087"/>
              <a:ext cx="420287" cy="858872"/>
            </a:xfrm>
            <a:prstGeom prst="straightConnector1">
              <a:avLst/>
            </a:prstGeom>
            <a:ln>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78" name="Straight Arrow Connector 4177">
              <a:extLst>
                <a:ext uri="{FF2B5EF4-FFF2-40B4-BE49-F238E27FC236}">
                  <a16:creationId xmlns:a16="http://schemas.microsoft.com/office/drawing/2014/main" id="{DC0B8D00-E383-0871-C325-D0A19A4FCB65}"/>
                </a:ext>
              </a:extLst>
            </p:cNvPr>
            <p:cNvCxnSpPr>
              <a:cxnSpLocks/>
              <a:stCxn id="54" idx="6"/>
              <a:endCxn id="57" idx="2"/>
            </p:cNvCxnSpPr>
            <p:nvPr/>
          </p:nvCxnSpPr>
          <p:spPr>
            <a:xfrm flipV="1">
              <a:off x="7307161" y="3177820"/>
              <a:ext cx="420287" cy="437139"/>
            </a:xfrm>
            <a:prstGeom prst="straightConnector1">
              <a:avLst/>
            </a:prstGeom>
            <a:ln>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81" name="Straight Arrow Connector 4180">
              <a:extLst>
                <a:ext uri="{FF2B5EF4-FFF2-40B4-BE49-F238E27FC236}">
                  <a16:creationId xmlns:a16="http://schemas.microsoft.com/office/drawing/2014/main" id="{2FD82660-8C44-AF71-5FFB-3399CB580D7E}"/>
                </a:ext>
              </a:extLst>
            </p:cNvPr>
            <p:cNvCxnSpPr>
              <a:cxnSpLocks/>
              <a:stCxn id="54" idx="6"/>
              <a:endCxn id="58" idx="2"/>
            </p:cNvCxnSpPr>
            <p:nvPr/>
          </p:nvCxnSpPr>
          <p:spPr>
            <a:xfrm>
              <a:off x="7307161" y="3614959"/>
              <a:ext cx="414871" cy="0"/>
            </a:xfrm>
            <a:prstGeom prst="straightConnector1">
              <a:avLst/>
            </a:prstGeom>
            <a:ln>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84" name="Straight Arrow Connector 4183">
              <a:extLst>
                <a:ext uri="{FF2B5EF4-FFF2-40B4-BE49-F238E27FC236}">
                  <a16:creationId xmlns:a16="http://schemas.microsoft.com/office/drawing/2014/main" id="{42B731B1-F386-1564-3DF3-E768B709BB62}"/>
                </a:ext>
              </a:extLst>
            </p:cNvPr>
            <p:cNvCxnSpPr>
              <a:cxnSpLocks/>
              <a:stCxn id="56" idx="6"/>
              <a:endCxn id="59" idx="2"/>
            </p:cNvCxnSpPr>
            <p:nvPr/>
          </p:nvCxnSpPr>
          <p:spPr>
            <a:xfrm>
              <a:off x="7895357" y="2756087"/>
              <a:ext cx="428351" cy="205698"/>
            </a:xfrm>
            <a:prstGeom prst="straightConnector1">
              <a:avLst/>
            </a:prstGeom>
            <a:ln>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85" name="Straight Arrow Connector 4184">
              <a:extLst>
                <a:ext uri="{FF2B5EF4-FFF2-40B4-BE49-F238E27FC236}">
                  <a16:creationId xmlns:a16="http://schemas.microsoft.com/office/drawing/2014/main" id="{F3D86F8F-EB9F-D27D-A9D8-99E51D5C2280}"/>
                </a:ext>
              </a:extLst>
            </p:cNvPr>
            <p:cNvCxnSpPr>
              <a:cxnSpLocks/>
              <a:stCxn id="55" idx="6"/>
              <a:endCxn id="59" idx="2"/>
            </p:cNvCxnSpPr>
            <p:nvPr/>
          </p:nvCxnSpPr>
          <p:spPr>
            <a:xfrm>
              <a:off x="7895358" y="2344701"/>
              <a:ext cx="428350" cy="617084"/>
            </a:xfrm>
            <a:prstGeom prst="straightConnector1">
              <a:avLst/>
            </a:prstGeom>
            <a:ln>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90" name="Straight Arrow Connector 4189">
              <a:extLst>
                <a:ext uri="{FF2B5EF4-FFF2-40B4-BE49-F238E27FC236}">
                  <a16:creationId xmlns:a16="http://schemas.microsoft.com/office/drawing/2014/main" id="{8894EAEE-1B92-DA61-4F21-7B4E2EB5408B}"/>
                </a:ext>
              </a:extLst>
            </p:cNvPr>
            <p:cNvCxnSpPr>
              <a:cxnSpLocks/>
              <a:stCxn id="57" idx="6"/>
              <a:endCxn id="59" idx="2"/>
            </p:cNvCxnSpPr>
            <p:nvPr/>
          </p:nvCxnSpPr>
          <p:spPr>
            <a:xfrm flipV="1">
              <a:off x="7895357" y="2961785"/>
              <a:ext cx="428351" cy="216035"/>
            </a:xfrm>
            <a:prstGeom prst="straightConnector1">
              <a:avLst/>
            </a:prstGeom>
            <a:ln>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93" name="Straight Arrow Connector 4192">
              <a:extLst>
                <a:ext uri="{FF2B5EF4-FFF2-40B4-BE49-F238E27FC236}">
                  <a16:creationId xmlns:a16="http://schemas.microsoft.com/office/drawing/2014/main" id="{D77CD1E9-9648-7F03-2C49-D23678E667BA}"/>
                </a:ext>
              </a:extLst>
            </p:cNvPr>
            <p:cNvCxnSpPr>
              <a:cxnSpLocks/>
              <a:stCxn id="58" idx="6"/>
              <a:endCxn id="59" idx="2"/>
            </p:cNvCxnSpPr>
            <p:nvPr/>
          </p:nvCxnSpPr>
          <p:spPr>
            <a:xfrm flipV="1">
              <a:off x="7889941" y="2961785"/>
              <a:ext cx="433767" cy="653174"/>
            </a:xfrm>
            <a:prstGeom prst="straightConnector1">
              <a:avLst/>
            </a:prstGeom>
            <a:ln>
              <a:solidFill>
                <a:schemeClr val="bg1"/>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199" name="Arrow: Down 4198">
              <a:extLst>
                <a:ext uri="{FF2B5EF4-FFF2-40B4-BE49-F238E27FC236}">
                  <a16:creationId xmlns:a16="http://schemas.microsoft.com/office/drawing/2014/main" id="{D26A50EA-8DDA-E1CF-CA52-7BF71959E7D6}"/>
                </a:ext>
              </a:extLst>
            </p:cNvPr>
            <p:cNvSpPr/>
            <p:nvPr/>
          </p:nvSpPr>
          <p:spPr>
            <a:xfrm rot="16200000">
              <a:off x="5947460" y="2985926"/>
              <a:ext cx="196850" cy="273050"/>
            </a:xfrm>
            <a:prstGeom prst="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02" name="TextBox 4201">
              <a:extLst>
                <a:ext uri="{FF2B5EF4-FFF2-40B4-BE49-F238E27FC236}">
                  <a16:creationId xmlns:a16="http://schemas.microsoft.com/office/drawing/2014/main" id="{21663C01-6B13-1F31-4D5A-9832496527DA}"/>
                </a:ext>
              </a:extLst>
            </p:cNvPr>
            <p:cNvSpPr txBox="1"/>
            <p:nvPr/>
          </p:nvSpPr>
          <p:spPr>
            <a:xfrm>
              <a:off x="6827500" y="1961139"/>
              <a:ext cx="1324036" cy="215444"/>
            </a:xfrm>
            <a:prstGeom prst="rect">
              <a:avLst/>
            </a:prstGeom>
            <a:noFill/>
          </p:spPr>
          <p:txBody>
            <a:bodyPr wrap="square" rtlCol="0">
              <a:spAutoFit/>
            </a:bodyPr>
            <a:lstStyle/>
            <a:p>
              <a:pPr algn="ctr"/>
              <a:r>
                <a:rPr lang="en-GB" sz="800" dirty="0">
                  <a:solidFill>
                    <a:schemeClr val="bg1"/>
                  </a:solidFill>
                </a:rPr>
                <a:t>Neural Network</a:t>
              </a:r>
            </a:p>
          </p:txBody>
        </p:sp>
      </p:grpSp>
      <p:sp>
        <p:nvSpPr>
          <p:cNvPr id="2" name="Title 1">
            <a:extLst>
              <a:ext uri="{FF2B5EF4-FFF2-40B4-BE49-F238E27FC236}">
                <a16:creationId xmlns:a16="http://schemas.microsoft.com/office/drawing/2014/main" id="{617CE3CE-3480-2A61-1B79-0917C3857FAA}"/>
              </a:ext>
            </a:extLst>
          </p:cNvPr>
          <p:cNvSpPr>
            <a:spLocks noGrp="1"/>
          </p:cNvSpPr>
          <p:nvPr>
            <p:ph type="title"/>
          </p:nvPr>
        </p:nvSpPr>
        <p:spPr>
          <a:xfrm>
            <a:off x="1486592" y="432532"/>
            <a:ext cx="9829107" cy="699597"/>
          </a:xfrm>
        </p:spPr>
        <p:txBody>
          <a:bodyPr/>
          <a:lstStyle/>
          <a:p>
            <a:r>
              <a:rPr lang="en-GB" dirty="0"/>
              <a:t>How does Chat GTP Work ?</a:t>
            </a:r>
            <a:br>
              <a:rPr lang="en-GB" dirty="0"/>
            </a:br>
            <a:r>
              <a:rPr lang="en-GB" sz="1800" dirty="0"/>
              <a:t>Large Language Models</a:t>
            </a:r>
            <a:endParaRPr lang="en-GB" dirty="0"/>
          </a:p>
        </p:txBody>
      </p:sp>
      <p:grpSp>
        <p:nvGrpSpPr>
          <p:cNvPr id="4212" name="Group 4211">
            <a:extLst>
              <a:ext uri="{FF2B5EF4-FFF2-40B4-BE49-F238E27FC236}">
                <a16:creationId xmlns:a16="http://schemas.microsoft.com/office/drawing/2014/main" id="{9D756689-A3E8-7905-CC25-63C75808356C}"/>
              </a:ext>
            </a:extLst>
          </p:cNvPr>
          <p:cNvGrpSpPr/>
          <p:nvPr/>
        </p:nvGrpSpPr>
        <p:grpSpPr>
          <a:xfrm>
            <a:off x="2444750" y="1924050"/>
            <a:ext cx="1181100" cy="2368550"/>
            <a:chOff x="2330450" y="1962150"/>
            <a:chExt cx="1181100" cy="2368550"/>
          </a:xfrm>
        </p:grpSpPr>
        <p:sp>
          <p:nvSpPr>
            <p:cNvPr id="21" name="Rectangle: Rounded Corners 20">
              <a:extLst>
                <a:ext uri="{FF2B5EF4-FFF2-40B4-BE49-F238E27FC236}">
                  <a16:creationId xmlns:a16="http://schemas.microsoft.com/office/drawing/2014/main" id="{DDE29FF1-CB84-7415-68A0-3301D30D23B8}"/>
                </a:ext>
              </a:extLst>
            </p:cNvPr>
            <p:cNvSpPr/>
            <p:nvPr/>
          </p:nvSpPr>
          <p:spPr>
            <a:xfrm>
              <a:off x="2330450" y="1962150"/>
              <a:ext cx="1181100" cy="2368550"/>
            </a:xfrm>
            <a:prstGeom prst="roundRect">
              <a:avLst>
                <a:gd name="adj" fmla="val 5914"/>
              </a:avLst>
            </a:prstGeom>
            <a:noFill/>
            <a:ln>
              <a:solidFill>
                <a:srgbClr val="2537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9830AE91-3320-E934-5EA9-CB7C81CE294F}"/>
                </a:ext>
              </a:extLst>
            </p:cNvPr>
            <p:cNvSpPr txBox="1"/>
            <p:nvPr/>
          </p:nvSpPr>
          <p:spPr>
            <a:xfrm>
              <a:off x="2393950" y="1962150"/>
              <a:ext cx="1117600" cy="246221"/>
            </a:xfrm>
            <a:prstGeom prst="rect">
              <a:avLst/>
            </a:prstGeom>
            <a:noFill/>
          </p:spPr>
          <p:txBody>
            <a:bodyPr wrap="square" rtlCol="0">
              <a:spAutoFit/>
            </a:bodyPr>
            <a:lstStyle/>
            <a:p>
              <a:pPr algn="ctr"/>
              <a:r>
                <a:rPr lang="en-GB" sz="1000" b="1" dirty="0">
                  <a:solidFill>
                    <a:srgbClr val="25373A"/>
                  </a:solidFill>
                </a:rPr>
                <a:t>Training Content</a:t>
              </a:r>
            </a:p>
          </p:txBody>
        </p:sp>
        <p:pic>
          <p:nvPicPr>
            <p:cNvPr id="24" name="Picture 23">
              <a:extLst>
                <a:ext uri="{FF2B5EF4-FFF2-40B4-BE49-F238E27FC236}">
                  <a16:creationId xmlns:a16="http://schemas.microsoft.com/office/drawing/2014/main" id="{6E05FADA-03D5-8F81-AEF1-4FA2F55E3380}"/>
                </a:ext>
              </a:extLst>
            </p:cNvPr>
            <p:cNvPicPr>
              <a:picLocks noChangeAspect="1"/>
            </p:cNvPicPr>
            <p:nvPr/>
          </p:nvPicPr>
          <p:blipFill rotWithShape="1">
            <a:blip r:embed="rId2">
              <a:extLst>
                <a:ext uri="{28A0092B-C50C-407E-A947-70E740481C1C}">
                  <a14:useLocalDpi xmlns:a14="http://schemas.microsoft.com/office/drawing/2010/main" val="0"/>
                </a:ext>
              </a:extLst>
            </a:blip>
            <a:srcRect l="10241" r="10241"/>
            <a:stretch/>
          </p:blipFill>
          <p:spPr>
            <a:xfrm>
              <a:off x="2760559" y="2423563"/>
              <a:ext cx="317500" cy="399280"/>
            </a:xfrm>
            <a:prstGeom prst="rect">
              <a:avLst/>
            </a:prstGeom>
          </p:spPr>
        </p:pic>
        <p:pic>
          <p:nvPicPr>
            <p:cNvPr id="28" name="Picture 27">
              <a:extLst>
                <a:ext uri="{FF2B5EF4-FFF2-40B4-BE49-F238E27FC236}">
                  <a16:creationId xmlns:a16="http://schemas.microsoft.com/office/drawing/2014/main" id="{18536213-3510-E32D-449A-FB45577B73FE}"/>
                </a:ext>
              </a:extLst>
            </p:cNvPr>
            <p:cNvPicPr>
              <a:picLocks noChangeAspect="1"/>
            </p:cNvPicPr>
            <p:nvPr/>
          </p:nvPicPr>
          <p:blipFill>
            <a:blip r:embed="rId3">
              <a:duotone>
                <a:schemeClr val="accent5">
                  <a:shade val="45000"/>
                  <a:satMod val="135000"/>
                </a:schemeClr>
                <a:prstClr val="white"/>
              </a:duotone>
            </a:blip>
            <a:stretch>
              <a:fillRect/>
            </a:stretch>
          </p:blipFill>
          <p:spPr>
            <a:xfrm>
              <a:off x="2760559" y="3368331"/>
              <a:ext cx="320881" cy="470053"/>
            </a:xfrm>
            <a:prstGeom prst="rect">
              <a:avLst/>
            </a:prstGeom>
          </p:spPr>
        </p:pic>
        <p:sp>
          <p:nvSpPr>
            <p:cNvPr id="29" name="TextBox 28">
              <a:extLst>
                <a:ext uri="{FF2B5EF4-FFF2-40B4-BE49-F238E27FC236}">
                  <a16:creationId xmlns:a16="http://schemas.microsoft.com/office/drawing/2014/main" id="{6508C427-0097-894D-728A-FA4EBA7B9242}"/>
                </a:ext>
              </a:extLst>
            </p:cNvPr>
            <p:cNvSpPr txBox="1"/>
            <p:nvPr/>
          </p:nvSpPr>
          <p:spPr>
            <a:xfrm>
              <a:off x="2392259" y="2822843"/>
              <a:ext cx="1054100" cy="230832"/>
            </a:xfrm>
            <a:prstGeom prst="rect">
              <a:avLst/>
            </a:prstGeom>
            <a:noFill/>
          </p:spPr>
          <p:txBody>
            <a:bodyPr wrap="square" rtlCol="0">
              <a:spAutoFit/>
            </a:bodyPr>
            <a:lstStyle/>
            <a:p>
              <a:pPr algn="ctr"/>
              <a:r>
                <a:rPr lang="en-GB" sz="900" dirty="0"/>
                <a:t>Web Crawled</a:t>
              </a:r>
            </a:p>
          </p:txBody>
        </p:sp>
        <p:sp>
          <p:nvSpPr>
            <p:cNvPr id="30" name="TextBox 29">
              <a:extLst>
                <a:ext uri="{FF2B5EF4-FFF2-40B4-BE49-F238E27FC236}">
                  <a16:creationId xmlns:a16="http://schemas.microsoft.com/office/drawing/2014/main" id="{9235E00E-0A44-9E4D-231B-166D59E2DC98}"/>
                </a:ext>
              </a:extLst>
            </p:cNvPr>
            <p:cNvSpPr txBox="1"/>
            <p:nvPr/>
          </p:nvSpPr>
          <p:spPr>
            <a:xfrm>
              <a:off x="2392259" y="3864397"/>
              <a:ext cx="1054100" cy="369332"/>
            </a:xfrm>
            <a:prstGeom prst="rect">
              <a:avLst/>
            </a:prstGeom>
            <a:noFill/>
          </p:spPr>
          <p:txBody>
            <a:bodyPr wrap="square" rtlCol="0">
              <a:spAutoFit/>
            </a:bodyPr>
            <a:lstStyle/>
            <a:p>
              <a:pPr algn="ctr"/>
              <a:r>
                <a:rPr lang="en-GB" sz="900" dirty="0"/>
                <a:t>Refined</a:t>
              </a:r>
            </a:p>
            <a:p>
              <a:pPr algn="ctr"/>
              <a:r>
                <a:rPr lang="en-GB" sz="900" dirty="0"/>
                <a:t>Content</a:t>
              </a:r>
            </a:p>
          </p:txBody>
        </p:sp>
      </p:grpSp>
      <p:grpSp>
        <p:nvGrpSpPr>
          <p:cNvPr id="4213" name="Group 4212">
            <a:extLst>
              <a:ext uri="{FF2B5EF4-FFF2-40B4-BE49-F238E27FC236}">
                <a16:creationId xmlns:a16="http://schemas.microsoft.com/office/drawing/2014/main" id="{6B87AA83-7882-C33F-E997-C6D09A556E72}"/>
              </a:ext>
            </a:extLst>
          </p:cNvPr>
          <p:cNvGrpSpPr/>
          <p:nvPr/>
        </p:nvGrpSpPr>
        <p:grpSpPr>
          <a:xfrm>
            <a:off x="3685925" y="2798820"/>
            <a:ext cx="2368268" cy="747085"/>
            <a:chOff x="3571625" y="2836920"/>
            <a:chExt cx="2368268" cy="747085"/>
          </a:xfrm>
        </p:grpSpPr>
        <p:sp>
          <p:nvSpPr>
            <p:cNvPr id="41" name="Arrow: Down 40">
              <a:extLst>
                <a:ext uri="{FF2B5EF4-FFF2-40B4-BE49-F238E27FC236}">
                  <a16:creationId xmlns:a16="http://schemas.microsoft.com/office/drawing/2014/main" id="{9CB9909D-2A8E-22AC-9CEC-5EE7F5376AEE}"/>
                </a:ext>
              </a:extLst>
            </p:cNvPr>
            <p:cNvSpPr/>
            <p:nvPr/>
          </p:nvSpPr>
          <p:spPr>
            <a:xfrm rot="16200000">
              <a:off x="3609725" y="2992277"/>
              <a:ext cx="196850" cy="273050"/>
            </a:xfrm>
            <a:prstGeom prst="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5" name="Group 44">
              <a:extLst>
                <a:ext uri="{FF2B5EF4-FFF2-40B4-BE49-F238E27FC236}">
                  <a16:creationId xmlns:a16="http://schemas.microsoft.com/office/drawing/2014/main" id="{D6318B47-BD4E-D42F-5AC0-7D392F77CA28}"/>
                </a:ext>
              </a:extLst>
            </p:cNvPr>
            <p:cNvGrpSpPr/>
            <p:nvPr/>
          </p:nvGrpSpPr>
          <p:grpSpPr>
            <a:xfrm>
              <a:off x="3727451" y="2836920"/>
              <a:ext cx="2212442" cy="747085"/>
              <a:chOff x="3100964" y="3038743"/>
              <a:chExt cx="2601122" cy="940572"/>
            </a:xfrm>
          </p:grpSpPr>
          <p:sp>
            <p:nvSpPr>
              <p:cNvPr id="31" name="Rectangle 30">
                <a:extLst>
                  <a:ext uri="{FF2B5EF4-FFF2-40B4-BE49-F238E27FC236}">
                    <a16:creationId xmlns:a16="http://schemas.microsoft.com/office/drawing/2014/main" id="{CE201E51-7AC3-BC9F-C7C2-1D297C4FD824}"/>
                  </a:ext>
                </a:extLst>
              </p:cNvPr>
              <p:cNvSpPr/>
              <p:nvPr/>
            </p:nvSpPr>
            <p:spPr>
              <a:xfrm>
                <a:off x="3712941" y="3043076"/>
                <a:ext cx="444500" cy="203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t>SQL</a:t>
                </a:r>
              </a:p>
            </p:txBody>
          </p:sp>
          <p:sp>
            <p:nvSpPr>
              <p:cNvPr id="32" name="Rectangle 31">
                <a:extLst>
                  <a:ext uri="{FF2B5EF4-FFF2-40B4-BE49-F238E27FC236}">
                    <a16:creationId xmlns:a16="http://schemas.microsoft.com/office/drawing/2014/main" id="{4DB154AA-D6B9-9211-D903-3C58A5A48B22}"/>
                  </a:ext>
                </a:extLst>
              </p:cNvPr>
              <p:cNvSpPr/>
              <p:nvPr/>
            </p:nvSpPr>
            <p:spPr>
              <a:xfrm>
                <a:off x="4157441" y="3043077"/>
                <a:ext cx="444500" cy="203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800" dirty="0"/>
                  <a:t>Bits</a:t>
                </a:r>
              </a:p>
            </p:txBody>
          </p:sp>
          <p:sp>
            <p:nvSpPr>
              <p:cNvPr id="33" name="Rectangle 32">
                <a:extLst>
                  <a:ext uri="{FF2B5EF4-FFF2-40B4-BE49-F238E27FC236}">
                    <a16:creationId xmlns:a16="http://schemas.microsoft.com/office/drawing/2014/main" id="{1B308A3E-623D-D4E1-C94A-142F15409B6A}"/>
                  </a:ext>
                </a:extLst>
              </p:cNvPr>
              <p:cNvSpPr/>
              <p:nvPr/>
            </p:nvSpPr>
            <p:spPr>
              <a:xfrm>
                <a:off x="4601941" y="3043076"/>
                <a:ext cx="298451" cy="2032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800" dirty="0"/>
                  <a:t>is</a:t>
                </a:r>
              </a:p>
            </p:txBody>
          </p:sp>
          <p:sp>
            <p:nvSpPr>
              <p:cNvPr id="34" name="Rectangle 33">
                <a:extLst>
                  <a:ext uri="{FF2B5EF4-FFF2-40B4-BE49-F238E27FC236}">
                    <a16:creationId xmlns:a16="http://schemas.microsoft.com/office/drawing/2014/main" id="{0C6AF65C-5D9A-3594-DD99-B6A9023B470D}"/>
                  </a:ext>
                </a:extLst>
              </p:cNvPr>
              <p:cNvSpPr/>
              <p:nvPr/>
            </p:nvSpPr>
            <p:spPr>
              <a:xfrm>
                <a:off x="4900392" y="3043076"/>
                <a:ext cx="492499" cy="2032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800" dirty="0"/>
                  <a:t>Great</a:t>
                </a:r>
              </a:p>
            </p:txBody>
          </p:sp>
          <p:sp>
            <p:nvSpPr>
              <p:cNvPr id="35" name="Arrow: Down 34">
                <a:extLst>
                  <a:ext uri="{FF2B5EF4-FFF2-40B4-BE49-F238E27FC236}">
                    <a16:creationId xmlns:a16="http://schemas.microsoft.com/office/drawing/2014/main" id="{863F6333-9932-5608-6F3F-B1E08859D6CC}"/>
                  </a:ext>
                </a:extLst>
              </p:cNvPr>
              <p:cNvSpPr/>
              <p:nvPr/>
            </p:nvSpPr>
            <p:spPr>
              <a:xfrm>
                <a:off x="4468591" y="3330963"/>
                <a:ext cx="196850" cy="273050"/>
              </a:xfrm>
              <a:prstGeom prst="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36" name="TextBox 35">
                <a:extLst>
                  <a:ext uri="{FF2B5EF4-FFF2-40B4-BE49-F238E27FC236}">
                    <a16:creationId xmlns:a16="http://schemas.microsoft.com/office/drawing/2014/main" id="{03C3556B-23A1-ACC3-A2E8-B310CCB01463}"/>
                  </a:ext>
                </a:extLst>
              </p:cNvPr>
              <p:cNvSpPr txBox="1"/>
              <p:nvPr/>
            </p:nvSpPr>
            <p:spPr>
              <a:xfrm>
                <a:off x="3501796" y="3688700"/>
                <a:ext cx="2200290" cy="290615"/>
              </a:xfrm>
              <a:prstGeom prst="rect">
                <a:avLst/>
              </a:prstGeom>
              <a:noFill/>
            </p:spPr>
            <p:txBody>
              <a:bodyPr wrap="square" rtlCol="0">
                <a:spAutoFit/>
              </a:bodyPr>
              <a:lstStyle/>
              <a:p>
                <a:pPr algn="ctr"/>
                <a:r>
                  <a:rPr lang="en-GB" sz="900" b="1" dirty="0"/>
                  <a:t>[3666,4004,3124,318,13]</a:t>
                </a:r>
              </a:p>
            </p:txBody>
          </p:sp>
          <p:sp>
            <p:nvSpPr>
              <p:cNvPr id="37" name="TextBox 36">
                <a:extLst>
                  <a:ext uri="{FF2B5EF4-FFF2-40B4-BE49-F238E27FC236}">
                    <a16:creationId xmlns:a16="http://schemas.microsoft.com/office/drawing/2014/main" id="{08F207E9-14C9-BC21-238B-3F334489F9A0}"/>
                  </a:ext>
                </a:extLst>
              </p:cNvPr>
              <p:cNvSpPr txBox="1"/>
              <p:nvPr/>
            </p:nvSpPr>
            <p:spPr>
              <a:xfrm>
                <a:off x="3246156" y="3038743"/>
                <a:ext cx="491352" cy="271242"/>
              </a:xfrm>
              <a:prstGeom prst="rect">
                <a:avLst/>
              </a:prstGeom>
              <a:noFill/>
            </p:spPr>
            <p:txBody>
              <a:bodyPr wrap="square" rtlCol="0">
                <a:spAutoFit/>
              </a:bodyPr>
              <a:lstStyle/>
              <a:p>
                <a:pPr algn="ctr"/>
                <a:r>
                  <a:rPr lang="en-GB" sz="800" dirty="0"/>
                  <a:t>Text:</a:t>
                </a:r>
              </a:p>
            </p:txBody>
          </p:sp>
          <p:sp>
            <p:nvSpPr>
              <p:cNvPr id="38" name="Rectangle 37">
                <a:extLst>
                  <a:ext uri="{FF2B5EF4-FFF2-40B4-BE49-F238E27FC236}">
                    <a16:creationId xmlns:a16="http://schemas.microsoft.com/office/drawing/2014/main" id="{0E09B2F2-C1DF-2BD5-69A0-E759762B0D00}"/>
                  </a:ext>
                </a:extLst>
              </p:cNvPr>
              <p:cNvSpPr/>
              <p:nvPr/>
            </p:nvSpPr>
            <p:spPr>
              <a:xfrm>
                <a:off x="5403586" y="3043076"/>
                <a:ext cx="146050" cy="2032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800" dirty="0"/>
                  <a:t>.</a:t>
                </a:r>
              </a:p>
            </p:txBody>
          </p:sp>
          <p:sp>
            <p:nvSpPr>
              <p:cNvPr id="44" name="TextBox 43">
                <a:extLst>
                  <a:ext uri="{FF2B5EF4-FFF2-40B4-BE49-F238E27FC236}">
                    <a16:creationId xmlns:a16="http://schemas.microsoft.com/office/drawing/2014/main" id="{CB077871-EE6B-EB4E-ACDC-133A0F7BA575}"/>
                  </a:ext>
                </a:extLst>
              </p:cNvPr>
              <p:cNvSpPr txBox="1"/>
              <p:nvPr/>
            </p:nvSpPr>
            <p:spPr>
              <a:xfrm>
                <a:off x="3100964" y="3688698"/>
                <a:ext cx="816987" cy="271242"/>
              </a:xfrm>
              <a:prstGeom prst="rect">
                <a:avLst/>
              </a:prstGeom>
              <a:noFill/>
            </p:spPr>
            <p:txBody>
              <a:bodyPr wrap="square" rtlCol="0">
                <a:spAutoFit/>
              </a:bodyPr>
              <a:lstStyle/>
              <a:p>
                <a:pPr algn="ctr"/>
                <a:r>
                  <a:rPr lang="en-GB" sz="800" dirty="0"/>
                  <a:t>Tokens:</a:t>
                </a:r>
              </a:p>
            </p:txBody>
          </p:sp>
        </p:grpSp>
      </p:grpSp>
      <p:grpSp>
        <p:nvGrpSpPr>
          <p:cNvPr id="4222" name="Group 4221">
            <a:extLst>
              <a:ext uri="{FF2B5EF4-FFF2-40B4-BE49-F238E27FC236}">
                <a16:creationId xmlns:a16="http://schemas.microsoft.com/office/drawing/2014/main" id="{77D05E4D-F36D-3D37-EE97-687CFBAB1BBB}"/>
              </a:ext>
            </a:extLst>
          </p:cNvPr>
          <p:cNvGrpSpPr/>
          <p:nvPr/>
        </p:nvGrpSpPr>
        <p:grpSpPr>
          <a:xfrm>
            <a:off x="6277479" y="4267111"/>
            <a:ext cx="1214109" cy="1563150"/>
            <a:chOff x="6163179" y="4305211"/>
            <a:chExt cx="1214109" cy="1563150"/>
          </a:xfrm>
        </p:grpSpPr>
        <p:sp>
          <p:nvSpPr>
            <p:cNvPr id="13" name="TextBox 12">
              <a:extLst>
                <a:ext uri="{FF2B5EF4-FFF2-40B4-BE49-F238E27FC236}">
                  <a16:creationId xmlns:a16="http://schemas.microsoft.com/office/drawing/2014/main" id="{67C23E73-3390-30C3-F5CC-B837CBD121C4}"/>
                </a:ext>
              </a:extLst>
            </p:cNvPr>
            <p:cNvSpPr txBox="1"/>
            <p:nvPr/>
          </p:nvSpPr>
          <p:spPr>
            <a:xfrm>
              <a:off x="6163179" y="5145086"/>
              <a:ext cx="1214109" cy="723275"/>
            </a:xfrm>
            <a:prstGeom prst="rect">
              <a:avLst/>
            </a:prstGeom>
            <a:noFill/>
          </p:spPr>
          <p:txBody>
            <a:bodyPr wrap="square" rtlCol="0">
              <a:spAutoFit/>
            </a:bodyPr>
            <a:lstStyle/>
            <a:p>
              <a:pPr algn="ctr"/>
              <a:r>
                <a:rPr lang="en-GB" sz="1400" dirty="0"/>
                <a:t> RLHF </a:t>
              </a:r>
            </a:p>
            <a:p>
              <a:pPr algn="ctr"/>
              <a:r>
                <a:rPr lang="en-GB" sz="900" dirty="0"/>
                <a:t>Reinforcement learning from human feedback</a:t>
              </a:r>
            </a:p>
          </p:txBody>
        </p:sp>
        <p:pic>
          <p:nvPicPr>
            <p:cNvPr id="4205" name="Graphic 4204" descr="Group of people with solid fill">
              <a:extLst>
                <a:ext uri="{FF2B5EF4-FFF2-40B4-BE49-F238E27FC236}">
                  <a16:creationId xmlns:a16="http://schemas.microsoft.com/office/drawing/2014/main" id="{880394B5-7C8E-FF23-78A7-E6A675F747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33522" y="4657190"/>
              <a:ext cx="487896" cy="487896"/>
            </a:xfrm>
            <a:prstGeom prst="rect">
              <a:avLst/>
            </a:prstGeom>
          </p:spPr>
        </p:pic>
        <p:sp>
          <p:nvSpPr>
            <p:cNvPr id="4206" name="Arrow: Up-Down 4205">
              <a:extLst>
                <a:ext uri="{FF2B5EF4-FFF2-40B4-BE49-F238E27FC236}">
                  <a16:creationId xmlns:a16="http://schemas.microsoft.com/office/drawing/2014/main" id="{8ACFF7A8-EC1E-A886-B8AC-BCD9A88FE54C}"/>
                </a:ext>
              </a:extLst>
            </p:cNvPr>
            <p:cNvSpPr/>
            <p:nvPr/>
          </p:nvSpPr>
          <p:spPr>
            <a:xfrm>
              <a:off x="6702435" y="4305211"/>
              <a:ext cx="167909" cy="302241"/>
            </a:xfrm>
            <a:prstGeom prst="up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23" name="Group 4222">
            <a:extLst>
              <a:ext uri="{FF2B5EF4-FFF2-40B4-BE49-F238E27FC236}">
                <a16:creationId xmlns:a16="http://schemas.microsoft.com/office/drawing/2014/main" id="{D7CB40B6-80CB-5AFF-1F8B-4CC42D58D997}"/>
              </a:ext>
            </a:extLst>
          </p:cNvPr>
          <p:cNvGrpSpPr/>
          <p:nvPr/>
        </p:nvGrpSpPr>
        <p:grpSpPr>
          <a:xfrm>
            <a:off x="7622808" y="4267111"/>
            <a:ext cx="1214109" cy="1029569"/>
            <a:chOff x="7508508" y="4305211"/>
            <a:chExt cx="1214109" cy="1029569"/>
          </a:xfrm>
        </p:grpSpPr>
        <p:sp>
          <p:nvSpPr>
            <p:cNvPr id="4207" name="TextBox 4206">
              <a:extLst>
                <a:ext uri="{FF2B5EF4-FFF2-40B4-BE49-F238E27FC236}">
                  <a16:creationId xmlns:a16="http://schemas.microsoft.com/office/drawing/2014/main" id="{C9C04190-2C05-D71D-68B2-42D3AB7BDF60}"/>
                </a:ext>
              </a:extLst>
            </p:cNvPr>
            <p:cNvSpPr txBox="1"/>
            <p:nvPr/>
          </p:nvSpPr>
          <p:spPr>
            <a:xfrm>
              <a:off x="7508508" y="4750005"/>
              <a:ext cx="1214109" cy="584775"/>
            </a:xfrm>
            <a:prstGeom prst="rect">
              <a:avLst/>
            </a:prstGeom>
            <a:noFill/>
          </p:spPr>
          <p:txBody>
            <a:bodyPr wrap="square" rtlCol="0">
              <a:spAutoFit/>
            </a:bodyPr>
            <a:lstStyle/>
            <a:p>
              <a:pPr algn="ctr"/>
              <a:r>
                <a:rPr lang="en-GB" sz="1400" dirty="0"/>
                <a:t> PPO</a:t>
              </a:r>
            </a:p>
            <a:p>
              <a:pPr algn="ctr"/>
              <a:r>
                <a:rPr lang="en-GB" sz="900" dirty="0"/>
                <a:t>Proximal Policy Optimisation</a:t>
              </a:r>
            </a:p>
          </p:txBody>
        </p:sp>
        <p:sp>
          <p:nvSpPr>
            <p:cNvPr id="4209" name="Arrow: Up-Down 4208">
              <a:extLst>
                <a:ext uri="{FF2B5EF4-FFF2-40B4-BE49-F238E27FC236}">
                  <a16:creationId xmlns:a16="http://schemas.microsoft.com/office/drawing/2014/main" id="{122ABA93-7EA0-A132-4D48-77A858D3C5E0}"/>
                </a:ext>
              </a:extLst>
            </p:cNvPr>
            <p:cNvSpPr/>
            <p:nvPr/>
          </p:nvSpPr>
          <p:spPr>
            <a:xfrm>
              <a:off x="8044010" y="4305211"/>
              <a:ext cx="167909" cy="302241"/>
            </a:xfrm>
            <a:prstGeom prst="up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24" name="Group 4223">
            <a:extLst>
              <a:ext uri="{FF2B5EF4-FFF2-40B4-BE49-F238E27FC236}">
                <a16:creationId xmlns:a16="http://schemas.microsoft.com/office/drawing/2014/main" id="{58CEE1D9-2D4D-7831-FBEC-DFAC1EC031F1}"/>
              </a:ext>
            </a:extLst>
          </p:cNvPr>
          <p:cNvGrpSpPr/>
          <p:nvPr/>
        </p:nvGrpSpPr>
        <p:grpSpPr>
          <a:xfrm>
            <a:off x="9046732" y="2743248"/>
            <a:ext cx="1584901" cy="571823"/>
            <a:chOff x="8876960" y="2798918"/>
            <a:chExt cx="1584901" cy="571823"/>
          </a:xfrm>
        </p:grpSpPr>
        <p:sp>
          <p:nvSpPr>
            <p:cNvPr id="4210" name="Rectangle: Rounded Corners 4209">
              <a:extLst>
                <a:ext uri="{FF2B5EF4-FFF2-40B4-BE49-F238E27FC236}">
                  <a16:creationId xmlns:a16="http://schemas.microsoft.com/office/drawing/2014/main" id="{E8C0672E-326B-390A-217A-A95A8FEFBA9F}"/>
                </a:ext>
              </a:extLst>
            </p:cNvPr>
            <p:cNvSpPr/>
            <p:nvPr/>
          </p:nvSpPr>
          <p:spPr>
            <a:xfrm>
              <a:off x="9285624" y="2798918"/>
              <a:ext cx="1176237" cy="571823"/>
            </a:xfrm>
            <a:prstGeom prst="roundRect">
              <a:avLst>
                <a:gd name="adj" fmla="val 12493"/>
              </a:avLst>
            </a:prstGeom>
            <a:solidFill>
              <a:srgbClr val="25373A"/>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sz="1200" dirty="0"/>
                <a:t>Chat GPT Model</a:t>
              </a:r>
            </a:p>
          </p:txBody>
        </p:sp>
        <p:sp>
          <p:nvSpPr>
            <p:cNvPr id="4211" name="Arrow: Down 4210">
              <a:extLst>
                <a:ext uri="{FF2B5EF4-FFF2-40B4-BE49-F238E27FC236}">
                  <a16:creationId xmlns:a16="http://schemas.microsoft.com/office/drawing/2014/main" id="{157C763F-19FC-ED41-EB49-60141AE8C414}"/>
                </a:ext>
              </a:extLst>
            </p:cNvPr>
            <p:cNvSpPr/>
            <p:nvPr/>
          </p:nvSpPr>
          <p:spPr>
            <a:xfrm rot="16200000">
              <a:off x="8915060" y="2947610"/>
              <a:ext cx="196850" cy="273050"/>
            </a:xfrm>
            <a:prstGeom prst="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21" name="Group 4220">
            <a:extLst>
              <a:ext uri="{FF2B5EF4-FFF2-40B4-BE49-F238E27FC236}">
                <a16:creationId xmlns:a16="http://schemas.microsoft.com/office/drawing/2014/main" id="{05FD30D3-94BF-86E8-6087-B5B193C8D729}"/>
              </a:ext>
            </a:extLst>
          </p:cNvPr>
          <p:cNvGrpSpPr/>
          <p:nvPr/>
        </p:nvGrpSpPr>
        <p:grpSpPr>
          <a:xfrm>
            <a:off x="6394563" y="1923004"/>
            <a:ext cx="2064730" cy="2313328"/>
            <a:chOff x="6280263" y="1961104"/>
            <a:chExt cx="2064730" cy="2313328"/>
          </a:xfrm>
        </p:grpSpPr>
        <p:sp>
          <p:nvSpPr>
            <p:cNvPr id="4196" name="TextBox 4195">
              <a:extLst>
                <a:ext uri="{FF2B5EF4-FFF2-40B4-BE49-F238E27FC236}">
                  <a16:creationId xmlns:a16="http://schemas.microsoft.com/office/drawing/2014/main" id="{642AC5C6-8320-1389-5EA4-A59B13D76F1B}"/>
                </a:ext>
              </a:extLst>
            </p:cNvPr>
            <p:cNvSpPr txBox="1"/>
            <p:nvPr/>
          </p:nvSpPr>
          <p:spPr>
            <a:xfrm>
              <a:off x="7117080" y="4058988"/>
              <a:ext cx="718047" cy="215444"/>
            </a:xfrm>
            <a:prstGeom prst="rect">
              <a:avLst/>
            </a:prstGeom>
            <a:noFill/>
          </p:spPr>
          <p:txBody>
            <a:bodyPr wrap="square" rtlCol="0">
              <a:spAutoFit/>
            </a:bodyPr>
            <a:lstStyle/>
            <a:p>
              <a:pPr algn="ctr"/>
              <a:r>
                <a:rPr lang="en-GB" sz="800" dirty="0">
                  <a:solidFill>
                    <a:schemeClr val="bg1"/>
                  </a:solidFill>
                </a:rPr>
                <a:t>96 layers</a:t>
              </a:r>
            </a:p>
          </p:txBody>
        </p:sp>
        <p:sp>
          <p:nvSpPr>
            <p:cNvPr id="4198" name="TextBox 4197">
              <a:extLst>
                <a:ext uri="{FF2B5EF4-FFF2-40B4-BE49-F238E27FC236}">
                  <a16:creationId xmlns:a16="http://schemas.microsoft.com/office/drawing/2014/main" id="{827C5304-0539-5EB9-1747-2796410462D8}"/>
                </a:ext>
              </a:extLst>
            </p:cNvPr>
            <p:cNvSpPr txBox="1"/>
            <p:nvPr/>
          </p:nvSpPr>
          <p:spPr>
            <a:xfrm rot="5400000">
              <a:off x="5886826" y="2922655"/>
              <a:ext cx="1002318" cy="215444"/>
            </a:xfrm>
            <a:prstGeom prst="rect">
              <a:avLst/>
            </a:prstGeom>
            <a:noFill/>
          </p:spPr>
          <p:txBody>
            <a:bodyPr wrap="square" rtlCol="0">
              <a:spAutoFit/>
            </a:bodyPr>
            <a:lstStyle/>
            <a:p>
              <a:pPr algn="ctr"/>
              <a:r>
                <a:rPr lang="en-GB" sz="800" dirty="0">
                  <a:solidFill>
                    <a:schemeClr val="bg1"/>
                  </a:solidFill>
                </a:rPr>
                <a:t>175B Parameters</a:t>
              </a:r>
            </a:p>
          </p:txBody>
        </p:sp>
        <p:sp>
          <p:nvSpPr>
            <p:cNvPr id="4200" name="Left Brace 4199">
              <a:extLst>
                <a:ext uri="{FF2B5EF4-FFF2-40B4-BE49-F238E27FC236}">
                  <a16:creationId xmlns:a16="http://schemas.microsoft.com/office/drawing/2014/main" id="{1AAC15FA-B52E-FBB8-DE1A-C9C7F8611F1E}"/>
                </a:ext>
              </a:extLst>
            </p:cNvPr>
            <p:cNvSpPr/>
            <p:nvPr/>
          </p:nvSpPr>
          <p:spPr>
            <a:xfrm rot="16200000">
              <a:off x="7441168" y="3191404"/>
              <a:ext cx="61338" cy="1746312"/>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201" name="Left Brace 4200">
              <a:extLst>
                <a:ext uri="{FF2B5EF4-FFF2-40B4-BE49-F238E27FC236}">
                  <a16:creationId xmlns:a16="http://schemas.microsoft.com/office/drawing/2014/main" id="{2974BA04-9105-4BBD-DC85-7C31CCC1089F}"/>
                </a:ext>
              </a:extLst>
            </p:cNvPr>
            <p:cNvSpPr/>
            <p:nvPr/>
          </p:nvSpPr>
          <p:spPr>
            <a:xfrm>
              <a:off x="6454884" y="2085260"/>
              <a:ext cx="61338" cy="1746312"/>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216" name="TextBox 4215">
              <a:extLst>
                <a:ext uri="{FF2B5EF4-FFF2-40B4-BE49-F238E27FC236}">
                  <a16:creationId xmlns:a16="http://schemas.microsoft.com/office/drawing/2014/main" id="{6688A340-3AF5-48B3-E0A7-7F4EAFD71767}"/>
                </a:ext>
              </a:extLst>
            </p:cNvPr>
            <p:cNvSpPr txBox="1"/>
            <p:nvPr/>
          </p:nvSpPr>
          <p:spPr>
            <a:xfrm>
              <a:off x="6664193" y="1961104"/>
              <a:ext cx="1324036" cy="215444"/>
            </a:xfrm>
            <a:prstGeom prst="rect">
              <a:avLst/>
            </a:prstGeom>
            <a:noFill/>
          </p:spPr>
          <p:txBody>
            <a:bodyPr wrap="square" rtlCol="0">
              <a:spAutoFit/>
            </a:bodyPr>
            <a:lstStyle/>
            <a:p>
              <a:pPr algn="ctr"/>
              <a:r>
                <a:rPr lang="en-GB" sz="800" dirty="0">
                  <a:solidFill>
                    <a:schemeClr val="bg1"/>
                  </a:solidFill>
                </a:rPr>
                <a:t>GTP 3.5 Neural Network</a:t>
              </a:r>
            </a:p>
          </p:txBody>
        </p:sp>
      </p:grpSp>
      <p:sp>
        <p:nvSpPr>
          <p:cNvPr id="4225" name="TextBox 4224">
            <a:extLst>
              <a:ext uri="{FF2B5EF4-FFF2-40B4-BE49-F238E27FC236}">
                <a16:creationId xmlns:a16="http://schemas.microsoft.com/office/drawing/2014/main" id="{593E497A-2EA7-3639-A4E7-915C58E0AC91}"/>
              </a:ext>
            </a:extLst>
          </p:cNvPr>
          <p:cNvSpPr txBox="1"/>
          <p:nvPr/>
        </p:nvSpPr>
        <p:spPr>
          <a:xfrm>
            <a:off x="4434629" y="1975780"/>
            <a:ext cx="1324036" cy="246221"/>
          </a:xfrm>
          <a:prstGeom prst="rect">
            <a:avLst/>
          </a:prstGeom>
          <a:noFill/>
        </p:spPr>
        <p:txBody>
          <a:bodyPr wrap="square" rtlCol="0">
            <a:spAutoFit/>
          </a:bodyPr>
          <a:lstStyle/>
          <a:p>
            <a:pPr algn="ctr"/>
            <a:r>
              <a:rPr lang="en-GB" sz="1000" b="1" dirty="0">
                <a:solidFill>
                  <a:srgbClr val="25373A"/>
                </a:solidFill>
              </a:rPr>
              <a:t>500 Billion Tokens</a:t>
            </a:r>
          </a:p>
        </p:txBody>
      </p:sp>
      <p:sp>
        <p:nvSpPr>
          <p:cNvPr id="4248" name="Rectangle: Rounded Corners 4247">
            <a:extLst>
              <a:ext uri="{FF2B5EF4-FFF2-40B4-BE49-F238E27FC236}">
                <a16:creationId xmlns:a16="http://schemas.microsoft.com/office/drawing/2014/main" id="{EFDE3F30-6EB7-929A-A63A-43E1B39E2BE8}"/>
              </a:ext>
            </a:extLst>
          </p:cNvPr>
          <p:cNvSpPr/>
          <p:nvPr/>
        </p:nvSpPr>
        <p:spPr>
          <a:xfrm>
            <a:off x="6375872" y="1933876"/>
            <a:ext cx="2421812" cy="2273300"/>
          </a:xfrm>
          <a:prstGeom prst="roundRect">
            <a:avLst>
              <a:gd name="adj" fmla="val 4164"/>
            </a:avLst>
          </a:prstGeom>
          <a:solidFill>
            <a:srgbClr val="25373A"/>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sz="2800" dirty="0"/>
              <a:t>GTP4 ?</a:t>
            </a:r>
            <a:r>
              <a:rPr lang="en-GB" dirty="0"/>
              <a:t> </a:t>
            </a:r>
          </a:p>
          <a:p>
            <a:pPr algn="ctr"/>
            <a:endParaRPr lang="en-GB" dirty="0"/>
          </a:p>
        </p:txBody>
      </p:sp>
      <p:grpSp>
        <p:nvGrpSpPr>
          <p:cNvPr id="4302" name="Group 4301">
            <a:extLst>
              <a:ext uri="{FF2B5EF4-FFF2-40B4-BE49-F238E27FC236}">
                <a16:creationId xmlns:a16="http://schemas.microsoft.com/office/drawing/2014/main" id="{DEC540B6-F06A-A31C-EBEE-3151178D4523}"/>
              </a:ext>
            </a:extLst>
          </p:cNvPr>
          <p:cNvGrpSpPr/>
          <p:nvPr/>
        </p:nvGrpSpPr>
        <p:grpSpPr>
          <a:xfrm>
            <a:off x="6297608" y="2122057"/>
            <a:ext cx="2506607" cy="1785576"/>
            <a:chOff x="9057228" y="4341777"/>
            <a:chExt cx="2506607" cy="1785576"/>
          </a:xfrm>
        </p:grpSpPr>
        <p:sp>
          <p:nvSpPr>
            <p:cNvPr id="4299" name="TextBox 4298">
              <a:extLst>
                <a:ext uri="{FF2B5EF4-FFF2-40B4-BE49-F238E27FC236}">
                  <a16:creationId xmlns:a16="http://schemas.microsoft.com/office/drawing/2014/main" id="{44E00420-8FEF-6F19-3CE9-334FC44CDFDA}"/>
                </a:ext>
              </a:extLst>
            </p:cNvPr>
            <p:cNvSpPr txBox="1"/>
            <p:nvPr/>
          </p:nvSpPr>
          <p:spPr>
            <a:xfrm>
              <a:off x="9057228" y="5697408"/>
              <a:ext cx="1324036" cy="415498"/>
            </a:xfrm>
            <a:prstGeom prst="rect">
              <a:avLst/>
            </a:prstGeom>
            <a:noFill/>
          </p:spPr>
          <p:txBody>
            <a:bodyPr wrap="square" rtlCol="0">
              <a:spAutoFit/>
            </a:bodyPr>
            <a:lstStyle/>
            <a:p>
              <a:pPr algn="ctr"/>
              <a:r>
                <a:rPr lang="en-GB" sz="1050" dirty="0">
                  <a:solidFill>
                    <a:schemeClr val="bg1"/>
                  </a:solidFill>
                </a:rPr>
                <a:t>1.7T </a:t>
              </a:r>
            </a:p>
            <a:p>
              <a:pPr algn="ctr"/>
              <a:r>
                <a:rPr lang="en-GB" sz="1050" dirty="0">
                  <a:solidFill>
                    <a:schemeClr val="bg1"/>
                  </a:solidFill>
                </a:rPr>
                <a:t>Parameters</a:t>
              </a:r>
            </a:p>
          </p:txBody>
        </p:sp>
        <p:sp>
          <p:nvSpPr>
            <p:cNvPr id="4300" name="TextBox 4299">
              <a:extLst>
                <a:ext uri="{FF2B5EF4-FFF2-40B4-BE49-F238E27FC236}">
                  <a16:creationId xmlns:a16="http://schemas.microsoft.com/office/drawing/2014/main" id="{864124EA-32B2-4049-B63A-B1005602A7B8}"/>
                </a:ext>
              </a:extLst>
            </p:cNvPr>
            <p:cNvSpPr txBox="1"/>
            <p:nvPr/>
          </p:nvSpPr>
          <p:spPr>
            <a:xfrm>
              <a:off x="10239799" y="5711855"/>
              <a:ext cx="1324036" cy="415498"/>
            </a:xfrm>
            <a:prstGeom prst="rect">
              <a:avLst/>
            </a:prstGeom>
            <a:noFill/>
          </p:spPr>
          <p:txBody>
            <a:bodyPr wrap="square" rtlCol="0">
              <a:spAutoFit/>
            </a:bodyPr>
            <a:lstStyle/>
            <a:p>
              <a:pPr algn="ctr"/>
              <a:r>
                <a:rPr lang="en-GB" sz="1050" dirty="0">
                  <a:solidFill>
                    <a:schemeClr val="bg1"/>
                  </a:solidFill>
                </a:rPr>
                <a:t> Mixture Of Experts (</a:t>
              </a:r>
              <a:r>
                <a:rPr lang="en-GB" sz="1050" dirty="0" err="1">
                  <a:solidFill>
                    <a:schemeClr val="bg1"/>
                  </a:solidFill>
                </a:rPr>
                <a:t>MoE</a:t>
              </a:r>
              <a:r>
                <a:rPr lang="en-GB" sz="1050" dirty="0">
                  <a:solidFill>
                    <a:schemeClr val="bg1"/>
                  </a:solidFill>
                </a:rPr>
                <a:t>) Model</a:t>
              </a:r>
            </a:p>
          </p:txBody>
        </p:sp>
        <p:sp>
          <p:nvSpPr>
            <p:cNvPr id="4301" name="TextBox 4300">
              <a:extLst>
                <a:ext uri="{FF2B5EF4-FFF2-40B4-BE49-F238E27FC236}">
                  <a16:creationId xmlns:a16="http://schemas.microsoft.com/office/drawing/2014/main" id="{4BE18A6D-B8F2-C040-DFCD-4999790FD6D2}"/>
                </a:ext>
              </a:extLst>
            </p:cNvPr>
            <p:cNvSpPr txBox="1"/>
            <p:nvPr/>
          </p:nvSpPr>
          <p:spPr>
            <a:xfrm>
              <a:off x="9646190" y="4341777"/>
              <a:ext cx="1324036" cy="415498"/>
            </a:xfrm>
            <a:prstGeom prst="rect">
              <a:avLst/>
            </a:prstGeom>
            <a:noFill/>
          </p:spPr>
          <p:txBody>
            <a:bodyPr wrap="square" rtlCol="0">
              <a:spAutoFit/>
            </a:bodyPr>
            <a:lstStyle/>
            <a:p>
              <a:pPr algn="ctr"/>
              <a:r>
                <a:rPr lang="en-GB" sz="1050" dirty="0">
                  <a:solidFill>
                    <a:schemeClr val="bg1"/>
                  </a:solidFill>
                </a:rPr>
                <a:t>Trained on 13T </a:t>
              </a:r>
            </a:p>
            <a:p>
              <a:pPr algn="ctr"/>
              <a:r>
                <a:rPr lang="en-GB" sz="1050" dirty="0">
                  <a:solidFill>
                    <a:schemeClr val="bg1"/>
                  </a:solidFill>
                </a:rPr>
                <a:t>Tokens</a:t>
              </a:r>
            </a:p>
          </p:txBody>
        </p:sp>
      </p:grpSp>
    </p:spTree>
    <p:extLst>
      <p:ext uri="{BB962C8B-B14F-4D97-AF65-F5344CB8AC3E}">
        <p14:creationId xmlns:p14="http://schemas.microsoft.com/office/powerpoint/2010/main" val="199388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2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5" grpId="0"/>
      <p:bldP spid="424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8A3D83-8CEA-80F2-FDF8-EDF64BB892A9}"/>
              </a:ext>
            </a:extLst>
          </p:cNvPr>
          <p:cNvPicPr>
            <a:picLocks noChangeAspect="1"/>
          </p:cNvPicPr>
          <p:nvPr/>
        </p:nvPicPr>
        <p:blipFill>
          <a:blip r:embed="rId2"/>
          <a:stretch>
            <a:fillRect/>
          </a:stretch>
        </p:blipFill>
        <p:spPr>
          <a:xfrm>
            <a:off x="1638299" y="438148"/>
            <a:ext cx="5724525" cy="5724525"/>
          </a:xfrm>
          <a:prstGeom prst="rect">
            <a:avLst/>
          </a:prstGeom>
        </p:spPr>
      </p:pic>
      <p:sp>
        <p:nvSpPr>
          <p:cNvPr id="4" name="TextBox 3">
            <a:extLst>
              <a:ext uri="{FF2B5EF4-FFF2-40B4-BE49-F238E27FC236}">
                <a16:creationId xmlns:a16="http://schemas.microsoft.com/office/drawing/2014/main" id="{36B3F471-D57E-73F9-EECD-E95759E1BDF8}"/>
              </a:ext>
            </a:extLst>
          </p:cNvPr>
          <p:cNvSpPr txBox="1"/>
          <p:nvPr/>
        </p:nvSpPr>
        <p:spPr>
          <a:xfrm>
            <a:off x="5572125" y="1085850"/>
            <a:ext cx="1314450" cy="738664"/>
          </a:xfrm>
          <a:prstGeom prst="rect">
            <a:avLst/>
          </a:prstGeom>
          <a:noFill/>
        </p:spPr>
        <p:txBody>
          <a:bodyPr wrap="square" rtlCol="0">
            <a:spAutoFit/>
          </a:bodyPr>
          <a:lstStyle/>
          <a:p>
            <a:pPr algn="ctr"/>
            <a:r>
              <a:rPr lang="en-GB" sz="1400" dirty="0"/>
              <a:t>I know everything up to Jan 2024</a:t>
            </a:r>
          </a:p>
        </p:txBody>
      </p:sp>
      <p:sp>
        <p:nvSpPr>
          <p:cNvPr id="5" name="TextBox 4">
            <a:extLst>
              <a:ext uri="{FF2B5EF4-FFF2-40B4-BE49-F238E27FC236}">
                <a16:creationId xmlns:a16="http://schemas.microsoft.com/office/drawing/2014/main" id="{B9184C71-180A-D569-58D3-C2DC4CD87C5B}"/>
              </a:ext>
            </a:extLst>
          </p:cNvPr>
          <p:cNvSpPr txBox="1"/>
          <p:nvPr/>
        </p:nvSpPr>
        <p:spPr>
          <a:xfrm>
            <a:off x="7686675" y="320456"/>
            <a:ext cx="3943350" cy="6524863"/>
          </a:xfrm>
          <a:prstGeom prst="rect">
            <a:avLst/>
          </a:prstGeom>
          <a:noFill/>
        </p:spPr>
        <p:txBody>
          <a:bodyPr wrap="square" rtlCol="0">
            <a:spAutoFit/>
          </a:bodyPr>
          <a:lstStyle/>
          <a:p>
            <a:pPr marL="285750" indent="-285750">
              <a:buFont typeface="Arial" panose="020B0604020202020204" pitchFamily="34" charset="0"/>
              <a:buChar char="•"/>
            </a:pPr>
            <a:r>
              <a:rPr lang="en-GB" sz="2000" dirty="0"/>
              <a:t>It knows everything on the internet up to its last training date </a:t>
            </a:r>
            <a:r>
              <a:rPr lang="en-GB" dirty="0"/>
              <a:t>(latest GTP4 version is 24</a:t>
            </a:r>
            <a:r>
              <a:rPr lang="en-GB" baseline="30000" dirty="0"/>
              <a:t>th</a:t>
            </a:r>
            <a:r>
              <a:rPr lang="en-GB" dirty="0"/>
              <a:t> Jan 2024)</a:t>
            </a:r>
            <a:endParaRPr lang="en-GB" sz="2000" dirty="0"/>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It cannot think for itself, it needs detailed instruction</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It will forget everything instantly after answering </a:t>
            </a:r>
          </a:p>
          <a:p>
            <a:endParaRPr lang="en-GB" sz="2000" dirty="0"/>
          </a:p>
          <a:p>
            <a:pPr marL="285750" indent="-285750">
              <a:buFont typeface="Arial" panose="020B0604020202020204" pitchFamily="34" charset="0"/>
              <a:buChar char="•"/>
            </a:pPr>
            <a:r>
              <a:rPr lang="en-GB" sz="2000" dirty="0"/>
              <a:t>It DOES NOT know anything  about recent news or events </a:t>
            </a:r>
          </a:p>
          <a:p>
            <a:endParaRPr lang="en-GB" sz="2000" dirty="0"/>
          </a:p>
          <a:p>
            <a:pPr marL="285750" indent="-285750">
              <a:buFont typeface="Arial" panose="020B0604020202020204" pitchFamily="34" charset="0"/>
              <a:buChar char="•"/>
            </a:pPr>
            <a:r>
              <a:rPr lang="en-GB" sz="2000" dirty="0"/>
              <a:t>It DOES NOT know anything about your internal company information.    </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If it doesn’t know something it will potentially make it up.  </a:t>
            </a:r>
          </a:p>
          <a:p>
            <a:pPr marL="285750" indent="-285750">
              <a:buFont typeface="Arial" panose="020B0604020202020204" pitchFamily="34" charset="0"/>
              <a:buChar char="•"/>
            </a:pPr>
            <a:endParaRPr lang="en-GB" sz="2000" dirty="0"/>
          </a:p>
        </p:txBody>
      </p:sp>
    </p:spTree>
    <p:extLst>
      <p:ext uri="{BB962C8B-B14F-4D97-AF65-F5344CB8AC3E}">
        <p14:creationId xmlns:p14="http://schemas.microsoft.com/office/powerpoint/2010/main" val="151505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FEACB-2CEB-CFA4-15D8-8040171CF8DD}"/>
              </a:ext>
            </a:extLst>
          </p:cNvPr>
          <p:cNvSpPr>
            <a:spLocks noGrp="1"/>
          </p:cNvSpPr>
          <p:nvPr>
            <p:ph type="title"/>
          </p:nvPr>
        </p:nvSpPr>
        <p:spPr>
          <a:xfrm>
            <a:off x="1486592" y="183208"/>
            <a:ext cx="9829107" cy="699597"/>
          </a:xfrm>
        </p:spPr>
        <p:txBody>
          <a:bodyPr/>
          <a:lstStyle/>
          <a:p>
            <a:r>
              <a:rPr lang="en-GB" dirty="0"/>
              <a:t>How do we get round the limitations?</a:t>
            </a:r>
          </a:p>
        </p:txBody>
      </p:sp>
      <p:grpSp>
        <p:nvGrpSpPr>
          <p:cNvPr id="14" name="Group 13">
            <a:extLst>
              <a:ext uri="{FF2B5EF4-FFF2-40B4-BE49-F238E27FC236}">
                <a16:creationId xmlns:a16="http://schemas.microsoft.com/office/drawing/2014/main" id="{CC64E96B-91F3-D5B8-F8AD-8A371ED116D1}"/>
              </a:ext>
            </a:extLst>
          </p:cNvPr>
          <p:cNvGrpSpPr/>
          <p:nvPr/>
        </p:nvGrpSpPr>
        <p:grpSpPr>
          <a:xfrm>
            <a:off x="3345256" y="1874219"/>
            <a:ext cx="3905250" cy="3204857"/>
            <a:chOff x="3345256" y="1874219"/>
            <a:chExt cx="3905250" cy="3204857"/>
          </a:xfrm>
        </p:grpSpPr>
        <p:sp>
          <p:nvSpPr>
            <p:cNvPr id="3" name="Rectangle: Rounded Corners 2">
              <a:extLst>
                <a:ext uri="{FF2B5EF4-FFF2-40B4-BE49-F238E27FC236}">
                  <a16:creationId xmlns:a16="http://schemas.microsoft.com/office/drawing/2014/main" id="{54EE3299-3A56-B257-909E-45A3FDFF5B84}"/>
                </a:ext>
              </a:extLst>
            </p:cNvPr>
            <p:cNvSpPr/>
            <p:nvPr/>
          </p:nvSpPr>
          <p:spPr>
            <a:xfrm>
              <a:off x="3345256" y="1874219"/>
              <a:ext cx="3905250" cy="3204857"/>
            </a:xfrm>
            <a:prstGeom prst="roundRect">
              <a:avLst>
                <a:gd name="adj" fmla="val 4235"/>
              </a:avLst>
            </a:prstGeom>
            <a:solidFill>
              <a:srgbClr val="B0B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8EDCCF8A-2980-2C36-60E4-32F9B24E6EF9}"/>
                </a:ext>
              </a:extLst>
            </p:cNvPr>
            <p:cNvPicPr>
              <a:picLocks noChangeAspect="1"/>
            </p:cNvPicPr>
            <p:nvPr/>
          </p:nvPicPr>
          <p:blipFill>
            <a:blip r:embed="rId2"/>
            <a:stretch>
              <a:fillRect/>
            </a:stretch>
          </p:blipFill>
          <p:spPr>
            <a:xfrm>
              <a:off x="3469081" y="2016688"/>
              <a:ext cx="390526" cy="390526"/>
            </a:xfrm>
            <a:prstGeom prst="rect">
              <a:avLst/>
            </a:prstGeom>
          </p:spPr>
        </p:pic>
        <p:sp>
          <p:nvSpPr>
            <p:cNvPr id="9" name="TextBox 8">
              <a:extLst>
                <a:ext uri="{FF2B5EF4-FFF2-40B4-BE49-F238E27FC236}">
                  <a16:creationId xmlns:a16="http://schemas.microsoft.com/office/drawing/2014/main" id="{2EFB5967-7C3A-66E1-438D-859896988A30}"/>
                </a:ext>
              </a:extLst>
            </p:cNvPr>
            <p:cNvSpPr txBox="1"/>
            <p:nvPr/>
          </p:nvSpPr>
          <p:spPr>
            <a:xfrm>
              <a:off x="3859607" y="2016688"/>
              <a:ext cx="1076324" cy="369332"/>
            </a:xfrm>
            <a:prstGeom prst="rect">
              <a:avLst/>
            </a:prstGeom>
            <a:noFill/>
          </p:spPr>
          <p:txBody>
            <a:bodyPr wrap="square" rtlCol="0">
              <a:spAutoFit/>
            </a:bodyPr>
            <a:lstStyle/>
            <a:p>
              <a:r>
                <a:rPr lang="en-GB" dirty="0">
                  <a:solidFill>
                    <a:schemeClr val="bg1"/>
                  </a:solidFill>
                </a:rPr>
                <a:t>ChatGPT</a:t>
              </a:r>
            </a:p>
          </p:txBody>
        </p:sp>
      </p:grpSp>
      <p:grpSp>
        <p:nvGrpSpPr>
          <p:cNvPr id="24" name="Group 23">
            <a:extLst>
              <a:ext uri="{FF2B5EF4-FFF2-40B4-BE49-F238E27FC236}">
                <a16:creationId xmlns:a16="http://schemas.microsoft.com/office/drawing/2014/main" id="{4EE02ED3-952E-55BF-5866-6D13A3E52140}"/>
              </a:ext>
            </a:extLst>
          </p:cNvPr>
          <p:cNvGrpSpPr/>
          <p:nvPr/>
        </p:nvGrpSpPr>
        <p:grpSpPr>
          <a:xfrm>
            <a:off x="3342519" y="3343720"/>
            <a:ext cx="3905250" cy="1595875"/>
            <a:chOff x="3659577" y="2910499"/>
            <a:chExt cx="3905250" cy="500151"/>
          </a:xfrm>
        </p:grpSpPr>
        <p:sp>
          <p:nvSpPr>
            <p:cNvPr id="11" name="Rectangle: Rounded Corners 10">
              <a:extLst>
                <a:ext uri="{FF2B5EF4-FFF2-40B4-BE49-F238E27FC236}">
                  <a16:creationId xmlns:a16="http://schemas.microsoft.com/office/drawing/2014/main" id="{DDEAD536-05A8-BA3F-2FD6-FAC9FB7A1CFE}"/>
                </a:ext>
              </a:extLst>
            </p:cNvPr>
            <p:cNvSpPr/>
            <p:nvPr/>
          </p:nvSpPr>
          <p:spPr>
            <a:xfrm>
              <a:off x="3659577" y="2910499"/>
              <a:ext cx="3905250" cy="469881"/>
            </a:xfrm>
            <a:prstGeom prst="roundRect">
              <a:avLst>
                <a:gd name="adj" fmla="val 7663"/>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2385FB88-4432-324C-4A79-60F60007D8AD}"/>
                </a:ext>
              </a:extLst>
            </p:cNvPr>
            <p:cNvSpPr txBox="1"/>
            <p:nvPr/>
          </p:nvSpPr>
          <p:spPr>
            <a:xfrm>
              <a:off x="3959617" y="2918715"/>
              <a:ext cx="3538536" cy="491935"/>
            </a:xfrm>
            <a:prstGeom prst="rect">
              <a:avLst/>
            </a:prstGeom>
            <a:noFill/>
          </p:spPr>
          <p:txBody>
            <a:bodyPr wrap="square" rtlCol="0">
              <a:spAutoFit/>
            </a:bodyPr>
            <a:lstStyle/>
            <a:p>
              <a:r>
                <a:rPr lang="en-GB" sz="1200" dirty="0">
                  <a:solidFill>
                    <a:schemeClr val="bg1"/>
                  </a:solidFill>
                </a:rPr>
                <a:t>SQLBits is widely regarded as one of the most significant and influential SQL Server conferences in Europe, particularly cherished by the data and AI community for several compelling reasons:</a:t>
              </a:r>
            </a:p>
            <a:p>
              <a:r>
                <a:rPr lang="en-GB" sz="1200" dirty="0">
                  <a:solidFill>
                    <a:schemeClr val="bg1"/>
                  </a:solidFill>
                </a:rPr>
                <a:t>Expert-Led Sessions: SQLBits provides an extensive range of sessions led by some of the world's top experts in SQL Server and related techno…..</a:t>
              </a:r>
            </a:p>
            <a:p>
              <a:endParaRPr lang="en-GB" sz="1200" dirty="0">
                <a:solidFill>
                  <a:schemeClr val="bg1"/>
                </a:solidFill>
              </a:endParaRPr>
            </a:p>
          </p:txBody>
        </p:sp>
      </p:grpSp>
      <p:grpSp>
        <p:nvGrpSpPr>
          <p:cNvPr id="28" name="Group 27">
            <a:extLst>
              <a:ext uri="{FF2B5EF4-FFF2-40B4-BE49-F238E27FC236}">
                <a16:creationId xmlns:a16="http://schemas.microsoft.com/office/drawing/2014/main" id="{0A925303-DB6A-7E3D-3CCA-F6967E9F2278}"/>
              </a:ext>
            </a:extLst>
          </p:cNvPr>
          <p:cNvGrpSpPr/>
          <p:nvPr/>
        </p:nvGrpSpPr>
        <p:grpSpPr>
          <a:xfrm>
            <a:off x="3345256" y="3316568"/>
            <a:ext cx="3905250" cy="469881"/>
            <a:chOff x="2221303" y="5696112"/>
            <a:chExt cx="3905250" cy="469881"/>
          </a:xfrm>
        </p:grpSpPr>
        <p:sp>
          <p:nvSpPr>
            <p:cNvPr id="15" name="Rectangle: Rounded Corners 14">
              <a:extLst>
                <a:ext uri="{FF2B5EF4-FFF2-40B4-BE49-F238E27FC236}">
                  <a16:creationId xmlns:a16="http://schemas.microsoft.com/office/drawing/2014/main" id="{544F9C45-FDFC-DE16-74F5-4D0D14951C18}"/>
                </a:ext>
              </a:extLst>
            </p:cNvPr>
            <p:cNvSpPr/>
            <p:nvPr/>
          </p:nvSpPr>
          <p:spPr>
            <a:xfrm>
              <a:off x="2221303" y="5696112"/>
              <a:ext cx="3905250" cy="469881"/>
            </a:xfrm>
            <a:prstGeom prst="roundRect">
              <a:avLst>
                <a:gd name="adj" fmla="val 17444"/>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8BD3EA54-F810-4399-4FED-11FD2B4DDB35}"/>
                </a:ext>
              </a:extLst>
            </p:cNvPr>
            <p:cNvSpPr txBox="1"/>
            <p:nvPr/>
          </p:nvSpPr>
          <p:spPr>
            <a:xfrm>
              <a:off x="2521343" y="5704328"/>
              <a:ext cx="3538536" cy="461665"/>
            </a:xfrm>
            <a:prstGeom prst="rect">
              <a:avLst/>
            </a:prstGeom>
            <a:noFill/>
          </p:spPr>
          <p:txBody>
            <a:bodyPr wrap="square" rtlCol="0">
              <a:spAutoFit/>
            </a:bodyPr>
            <a:lstStyle/>
            <a:p>
              <a:r>
                <a:rPr lang="en-GB" sz="1200" dirty="0">
                  <a:solidFill>
                    <a:schemeClr val="bg1"/>
                  </a:solidFill>
                </a:rPr>
                <a:t>It's the ultimate SQL fiesta, where data dreams and tech magic come alive! Join us!</a:t>
              </a:r>
            </a:p>
          </p:txBody>
        </p:sp>
      </p:grpSp>
      <p:grpSp>
        <p:nvGrpSpPr>
          <p:cNvPr id="25" name="Group 24">
            <a:extLst>
              <a:ext uri="{FF2B5EF4-FFF2-40B4-BE49-F238E27FC236}">
                <a16:creationId xmlns:a16="http://schemas.microsoft.com/office/drawing/2014/main" id="{9C4B2318-3453-CEA7-C2B5-A2B264252C8C}"/>
              </a:ext>
            </a:extLst>
          </p:cNvPr>
          <p:cNvGrpSpPr/>
          <p:nvPr/>
        </p:nvGrpSpPr>
        <p:grpSpPr>
          <a:xfrm>
            <a:off x="1486593" y="2407214"/>
            <a:ext cx="5763913" cy="610395"/>
            <a:chOff x="1800914" y="1991578"/>
            <a:chExt cx="5763913" cy="610395"/>
          </a:xfrm>
        </p:grpSpPr>
        <p:sp>
          <p:nvSpPr>
            <p:cNvPr id="4" name="Rectangle: Rounded Corners 3">
              <a:extLst>
                <a:ext uri="{FF2B5EF4-FFF2-40B4-BE49-F238E27FC236}">
                  <a16:creationId xmlns:a16="http://schemas.microsoft.com/office/drawing/2014/main" id="{5C0B18E3-0138-8F63-1803-BB8414BCDD38}"/>
                </a:ext>
              </a:extLst>
            </p:cNvPr>
            <p:cNvSpPr/>
            <p:nvPr/>
          </p:nvSpPr>
          <p:spPr>
            <a:xfrm>
              <a:off x="3659577" y="2022188"/>
              <a:ext cx="3905250" cy="285215"/>
            </a:xfrm>
            <a:prstGeom prst="roundRect">
              <a:avLst>
                <a:gd name="adj" fmla="val 29542"/>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BE05A0DF-181C-4C46-6AE8-F14FC21BB38B}"/>
                </a:ext>
              </a:extLst>
            </p:cNvPr>
            <p:cNvSpPr txBox="1"/>
            <p:nvPr/>
          </p:nvSpPr>
          <p:spPr>
            <a:xfrm>
              <a:off x="3959617" y="2030404"/>
              <a:ext cx="3538536" cy="276999"/>
            </a:xfrm>
            <a:prstGeom prst="rect">
              <a:avLst/>
            </a:prstGeom>
            <a:noFill/>
          </p:spPr>
          <p:txBody>
            <a:bodyPr wrap="square" rtlCol="0">
              <a:spAutoFit/>
            </a:bodyPr>
            <a:lstStyle/>
            <a:p>
              <a:r>
                <a:rPr lang="en-GB" sz="1200" dirty="0">
                  <a:solidFill>
                    <a:schemeClr val="bg1"/>
                  </a:solidFill>
                </a:rPr>
                <a:t>You are an over enthusiastic salesman for SQLBits</a:t>
              </a:r>
            </a:p>
          </p:txBody>
        </p:sp>
        <p:sp>
          <p:nvSpPr>
            <p:cNvPr id="6" name="Rectangle: Rounded Corners 5">
              <a:extLst>
                <a:ext uri="{FF2B5EF4-FFF2-40B4-BE49-F238E27FC236}">
                  <a16:creationId xmlns:a16="http://schemas.microsoft.com/office/drawing/2014/main" id="{2F50FF89-B468-9D0E-582E-F9F17D8ED8BA}"/>
                </a:ext>
              </a:extLst>
            </p:cNvPr>
            <p:cNvSpPr/>
            <p:nvPr/>
          </p:nvSpPr>
          <p:spPr>
            <a:xfrm>
              <a:off x="3659577" y="2316758"/>
              <a:ext cx="3905250" cy="285215"/>
            </a:xfrm>
            <a:prstGeom prst="roundRect">
              <a:avLst>
                <a:gd name="adj" fmla="val 29542"/>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A673D306-E40C-3247-BF34-EADF363BA0A6}"/>
                </a:ext>
              </a:extLst>
            </p:cNvPr>
            <p:cNvSpPr txBox="1"/>
            <p:nvPr/>
          </p:nvSpPr>
          <p:spPr>
            <a:xfrm>
              <a:off x="3959617" y="2324974"/>
              <a:ext cx="3538536" cy="276999"/>
            </a:xfrm>
            <a:prstGeom prst="rect">
              <a:avLst/>
            </a:prstGeom>
            <a:noFill/>
          </p:spPr>
          <p:txBody>
            <a:bodyPr wrap="square" rtlCol="0">
              <a:spAutoFit/>
            </a:bodyPr>
            <a:lstStyle/>
            <a:p>
              <a:r>
                <a:rPr lang="en-GB" sz="1200" dirty="0">
                  <a:solidFill>
                    <a:schemeClr val="bg1"/>
                  </a:solidFill>
                </a:rPr>
                <a:t>Provide short answers 15 words or less</a:t>
              </a:r>
            </a:p>
          </p:txBody>
        </p:sp>
        <p:sp>
          <p:nvSpPr>
            <p:cNvPr id="18" name="TextBox 17">
              <a:extLst>
                <a:ext uri="{FF2B5EF4-FFF2-40B4-BE49-F238E27FC236}">
                  <a16:creationId xmlns:a16="http://schemas.microsoft.com/office/drawing/2014/main" id="{0BF9BE82-B6C6-AD64-574E-2CA88C02782D}"/>
                </a:ext>
              </a:extLst>
            </p:cNvPr>
            <p:cNvSpPr txBox="1"/>
            <p:nvPr/>
          </p:nvSpPr>
          <p:spPr>
            <a:xfrm>
              <a:off x="1800914" y="1991578"/>
              <a:ext cx="1791989" cy="276999"/>
            </a:xfrm>
            <a:prstGeom prst="rect">
              <a:avLst/>
            </a:prstGeom>
            <a:noFill/>
          </p:spPr>
          <p:txBody>
            <a:bodyPr wrap="square" rtlCol="0">
              <a:spAutoFit/>
            </a:bodyPr>
            <a:lstStyle/>
            <a:p>
              <a:pPr algn="r"/>
              <a:r>
                <a:rPr lang="en-GB" sz="1200" b="1" dirty="0">
                  <a:solidFill>
                    <a:schemeClr val="accent2"/>
                  </a:solidFill>
                </a:rPr>
                <a:t>System Prompt</a:t>
              </a:r>
            </a:p>
          </p:txBody>
        </p:sp>
        <p:sp>
          <p:nvSpPr>
            <p:cNvPr id="19" name="TextBox 18">
              <a:extLst>
                <a:ext uri="{FF2B5EF4-FFF2-40B4-BE49-F238E27FC236}">
                  <a16:creationId xmlns:a16="http://schemas.microsoft.com/office/drawing/2014/main" id="{2259D2C1-1774-BDB7-93B7-28A4D9AFF3FF}"/>
                </a:ext>
              </a:extLst>
            </p:cNvPr>
            <p:cNvSpPr txBox="1"/>
            <p:nvPr/>
          </p:nvSpPr>
          <p:spPr>
            <a:xfrm>
              <a:off x="1800914" y="2307403"/>
              <a:ext cx="1791989" cy="276999"/>
            </a:xfrm>
            <a:prstGeom prst="rect">
              <a:avLst/>
            </a:prstGeom>
            <a:noFill/>
          </p:spPr>
          <p:txBody>
            <a:bodyPr wrap="square" rtlCol="0">
              <a:spAutoFit/>
            </a:bodyPr>
            <a:lstStyle/>
            <a:p>
              <a:pPr algn="r"/>
              <a:r>
                <a:rPr lang="en-GB" sz="1200" b="1" dirty="0">
                  <a:solidFill>
                    <a:schemeClr val="accent1"/>
                  </a:solidFill>
                </a:rPr>
                <a:t>Output Prompt</a:t>
              </a:r>
            </a:p>
          </p:txBody>
        </p:sp>
      </p:grpSp>
      <p:grpSp>
        <p:nvGrpSpPr>
          <p:cNvPr id="23" name="Group 22">
            <a:extLst>
              <a:ext uri="{FF2B5EF4-FFF2-40B4-BE49-F238E27FC236}">
                <a16:creationId xmlns:a16="http://schemas.microsoft.com/office/drawing/2014/main" id="{5CBB2F98-ACCB-4D40-9D23-1C364DD51F35}"/>
              </a:ext>
            </a:extLst>
          </p:cNvPr>
          <p:cNvGrpSpPr/>
          <p:nvPr/>
        </p:nvGrpSpPr>
        <p:grpSpPr>
          <a:xfrm>
            <a:off x="1486592" y="3038864"/>
            <a:ext cx="5082878" cy="282484"/>
            <a:chOff x="1800913" y="2623228"/>
            <a:chExt cx="5082878" cy="282484"/>
          </a:xfrm>
        </p:grpSpPr>
        <p:sp>
          <p:nvSpPr>
            <p:cNvPr id="10" name="TextBox 9">
              <a:extLst>
                <a:ext uri="{FF2B5EF4-FFF2-40B4-BE49-F238E27FC236}">
                  <a16:creationId xmlns:a16="http://schemas.microsoft.com/office/drawing/2014/main" id="{8C26BEE9-2027-F10E-CEF5-E12BC1549AF2}"/>
                </a:ext>
              </a:extLst>
            </p:cNvPr>
            <p:cNvSpPr txBox="1"/>
            <p:nvPr/>
          </p:nvSpPr>
          <p:spPr>
            <a:xfrm>
              <a:off x="3959617" y="2628713"/>
              <a:ext cx="2924174" cy="276999"/>
            </a:xfrm>
            <a:prstGeom prst="rect">
              <a:avLst/>
            </a:prstGeom>
            <a:noFill/>
          </p:spPr>
          <p:txBody>
            <a:bodyPr wrap="square" rtlCol="0">
              <a:spAutoFit/>
            </a:bodyPr>
            <a:lstStyle/>
            <a:p>
              <a:r>
                <a:rPr lang="en-GB" sz="1200" dirty="0">
                  <a:solidFill>
                    <a:schemeClr val="bg1"/>
                  </a:solidFill>
                </a:rPr>
                <a:t>Why is SQL Bits so great?</a:t>
              </a:r>
            </a:p>
          </p:txBody>
        </p:sp>
        <p:sp>
          <p:nvSpPr>
            <p:cNvPr id="22" name="TextBox 21">
              <a:extLst>
                <a:ext uri="{FF2B5EF4-FFF2-40B4-BE49-F238E27FC236}">
                  <a16:creationId xmlns:a16="http://schemas.microsoft.com/office/drawing/2014/main" id="{3A9E6FF2-837F-1D41-341B-73B192857ED9}"/>
                </a:ext>
              </a:extLst>
            </p:cNvPr>
            <p:cNvSpPr txBox="1"/>
            <p:nvPr/>
          </p:nvSpPr>
          <p:spPr>
            <a:xfrm>
              <a:off x="1800913" y="2623228"/>
              <a:ext cx="1791989" cy="276999"/>
            </a:xfrm>
            <a:prstGeom prst="rect">
              <a:avLst/>
            </a:prstGeom>
            <a:noFill/>
          </p:spPr>
          <p:txBody>
            <a:bodyPr wrap="square" rtlCol="0">
              <a:spAutoFit/>
            </a:bodyPr>
            <a:lstStyle/>
            <a:p>
              <a:pPr algn="r"/>
              <a:r>
                <a:rPr lang="en-GB" sz="1200" b="1" dirty="0">
                  <a:solidFill>
                    <a:schemeClr val="accent3"/>
                  </a:solidFill>
                </a:rPr>
                <a:t>Prompt</a:t>
              </a:r>
            </a:p>
          </p:txBody>
        </p:sp>
      </p:grpSp>
      <p:sp>
        <p:nvSpPr>
          <p:cNvPr id="29" name="TextBox 28">
            <a:extLst>
              <a:ext uri="{FF2B5EF4-FFF2-40B4-BE49-F238E27FC236}">
                <a16:creationId xmlns:a16="http://schemas.microsoft.com/office/drawing/2014/main" id="{326787D1-0D0E-7D1E-7DCE-DD88BDA0A0EF}"/>
              </a:ext>
            </a:extLst>
          </p:cNvPr>
          <p:cNvSpPr txBox="1"/>
          <p:nvPr/>
        </p:nvSpPr>
        <p:spPr>
          <a:xfrm>
            <a:off x="3664344" y="3801164"/>
            <a:ext cx="2924174" cy="276999"/>
          </a:xfrm>
          <a:prstGeom prst="rect">
            <a:avLst/>
          </a:prstGeom>
          <a:noFill/>
        </p:spPr>
        <p:txBody>
          <a:bodyPr wrap="square" rtlCol="0">
            <a:spAutoFit/>
          </a:bodyPr>
          <a:lstStyle/>
          <a:p>
            <a:r>
              <a:rPr lang="en-GB" sz="1200" dirty="0">
                <a:solidFill>
                  <a:schemeClr val="bg1"/>
                </a:solidFill>
              </a:rPr>
              <a:t>What is scheduled for the first day ?</a:t>
            </a:r>
          </a:p>
        </p:txBody>
      </p:sp>
      <p:grpSp>
        <p:nvGrpSpPr>
          <p:cNvPr id="32" name="Group 31">
            <a:extLst>
              <a:ext uri="{FF2B5EF4-FFF2-40B4-BE49-F238E27FC236}">
                <a16:creationId xmlns:a16="http://schemas.microsoft.com/office/drawing/2014/main" id="{7E6ADA01-C8CA-F3B0-F935-A6F15F515D87}"/>
              </a:ext>
            </a:extLst>
          </p:cNvPr>
          <p:cNvGrpSpPr/>
          <p:nvPr/>
        </p:nvGrpSpPr>
        <p:grpSpPr>
          <a:xfrm>
            <a:off x="3345256" y="4078163"/>
            <a:ext cx="3905250" cy="469881"/>
            <a:chOff x="7819531" y="3749696"/>
            <a:chExt cx="3905250" cy="469881"/>
          </a:xfrm>
        </p:grpSpPr>
        <p:sp>
          <p:nvSpPr>
            <p:cNvPr id="30" name="Rectangle: Rounded Corners 29">
              <a:extLst>
                <a:ext uri="{FF2B5EF4-FFF2-40B4-BE49-F238E27FC236}">
                  <a16:creationId xmlns:a16="http://schemas.microsoft.com/office/drawing/2014/main" id="{658EBB2F-FF04-0748-792B-821DF0CC2A04}"/>
                </a:ext>
              </a:extLst>
            </p:cNvPr>
            <p:cNvSpPr/>
            <p:nvPr/>
          </p:nvSpPr>
          <p:spPr>
            <a:xfrm>
              <a:off x="7819531" y="3749696"/>
              <a:ext cx="3905250" cy="469881"/>
            </a:xfrm>
            <a:prstGeom prst="roundRect">
              <a:avLst>
                <a:gd name="adj" fmla="val 17444"/>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769663C8-0C85-0DBF-86BD-6A6CB1B36105}"/>
                </a:ext>
              </a:extLst>
            </p:cNvPr>
            <p:cNvSpPr txBox="1"/>
            <p:nvPr/>
          </p:nvSpPr>
          <p:spPr>
            <a:xfrm>
              <a:off x="8119571" y="3749696"/>
              <a:ext cx="3538536" cy="461665"/>
            </a:xfrm>
            <a:prstGeom prst="rect">
              <a:avLst/>
            </a:prstGeom>
            <a:noFill/>
          </p:spPr>
          <p:txBody>
            <a:bodyPr wrap="square" rtlCol="0">
              <a:spAutoFit/>
            </a:bodyPr>
            <a:lstStyle/>
            <a:p>
              <a:r>
                <a:rPr lang="en-GB" sz="1200" dirty="0">
                  <a:solidFill>
                    <a:schemeClr val="bg1"/>
                  </a:solidFill>
                </a:rPr>
                <a:t>Could you please clarify what event or schedule you are referring to for the first day?</a:t>
              </a:r>
            </a:p>
          </p:txBody>
        </p:sp>
      </p:grpSp>
      <p:grpSp>
        <p:nvGrpSpPr>
          <p:cNvPr id="45" name="Group 44">
            <a:extLst>
              <a:ext uri="{FF2B5EF4-FFF2-40B4-BE49-F238E27FC236}">
                <a16:creationId xmlns:a16="http://schemas.microsoft.com/office/drawing/2014/main" id="{0EF72556-9961-4F42-E13C-686A3C306DCA}"/>
              </a:ext>
            </a:extLst>
          </p:cNvPr>
          <p:cNvGrpSpPr/>
          <p:nvPr/>
        </p:nvGrpSpPr>
        <p:grpSpPr>
          <a:xfrm>
            <a:off x="7250505" y="2193075"/>
            <a:ext cx="3434146" cy="1705144"/>
            <a:chOff x="7564826" y="1777439"/>
            <a:chExt cx="3434146" cy="1705144"/>
          </a:xfrm>
        </p:grpSpPr>
        <p:grpSp>
          <p:nvGrpSpPr>
            <p:cNvPr id="40" name="Group 39">
              <a:extLst>
                <a:ext uri="{FF2B5EF4-FFF2-40B4-BE49-F238E27FC236}">
                  <a16:creationId xmlns:a16="http://schemas.microsoft.com/office/drawing/2014/main" id="{AEF526ED-AD45-A6EA-B95D-E416C173FDE8}"/>
                </a:ext>
              </a:extLst>
            </p:cNvPr>
            <p:cNvGrpSpPr/>
            <p:nvPr/>
          </p:nvGrpSpPr>
          <p:grpSpPr>
            <a:xfrm>
              <a:off x="8912052" y="1777439"/>
              <a:ext cx="2086920" cy="1277273"/>
              <a:chOff x="7838315" y="1452822"/>
              <a:chExt cx="2086920" cy="1277273"/>
            </a:xfrm>
          </p:grpSpPr>
          <p:sp>
            <p:nvSpPr>
              <p:cNvPr id="35" name="Rectangle: Rounded Corners 34">
                <a:extLst>
                  <a:ext uri="{FF2B5EF4-FFF2-40B4-BE49-F238E27FC236}">
                    <a16:creationId xmlns:a16="http://schemas.microsoft.com/office/drawing/2014/main" id="{0927F11B-9187-8A5A-E41A-C578F725A7EF}"/>
                  </a:ext>
                </a:extLst>
              </p:cNvPr>
              <p:cNvSpPr/>
              <p:nvPr/>
            </p:nvSpPr>
            <p:spPr>
              <a:xfrm>
                <a:off x="7838315" y="1463837"/>
                <a:ext cx="2086920" cy="1266258"/>
              </a:xfrm>
              <a:prstGeom prst="roundRect">
                <a:avLst>
                  <a:gd name="adj" fmla="val 4235"/>
                </a:avLst>
              </a:prstGeom>
              <a:solidFill>
                <a:srgbClr val="2BD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5B2A8E85-E2B5-B758-B720-8102576C4B10}"/>
                  </a:ext>
                </a:extLst>
              </p:cNvPr>
              <p:cNvSpPr txBox="1"/>
              <p:nvPr/>
            </p:nvSpPr>
            <p:spPr>
              <a:xfrm>
                <a:off x="7864867" y="1452822"/>
                <a:ext cx="2054249" cy="1277273"/>
              </a:xfrm>
              <a:prstGeom prst="rect">
                <a:avLst/>
              </a:prstGeom>
              <a:noFill/>
            </p:spPr>
            <p:txBody>
              <a:bodyPr wrap="square" rtlCol="0">
                <a:spAutoFit/>
              </a:bodyPr>
              <a:lstStyle/>
              <a:p>
                <a:pPr algn="ctr"/>
                <a:r>
                  <a:rPr lang="en-GB" sz="1100" b="1" dirty="0">
                    <a:solidFill>
                      <a:schemeClr val="bg1"/>
                    </a:solidFill>
                  </a:rPr>
                  <a:t>Context</a:t>
                </a:r>
              </a:p>
              <a:p>
                <a:pPr marL="171450" indent="-171450">
                  <a:buFontTx/>
                  <a:buChar char="-"/>
                </a:pPr>
                <a:r>
                  <a:rPr lang="en-GB" sz="1100" dirty="0">
                    <a:solidFill>
                      <a:schemeClr val="bg1"/>
                    </a:solidFill>
                  </a:rPr>
                  <a:t>SQLBits</a:t>
                </a:r>
              </a:p>
              <a:p>
                <a:pPr marL="171450" indent="-171450">
                  <a:buFontTx/>
                  <a:buChar char="-"/>
                </a:pPr>
                <a:r>
                  <a:rPr lang="en-GB" sz="1100" dirty="0">
                    <a:solidFill>
                      <a:schemeClr val="bg1"/>
                    </a:solidFill>
                  </a:rPr>
                  <a:t>Enthusiastic Salesman</a:t>
                </a:r>
              </a:p>
              <a:p>
                <a:pPr marL="171450" indent="-171450">
                  <a:buFontTx/>
                  <a:buChar char="-"/>
                </a:pPr>
                <a:r>
                  <a:rPr lang="en-GB" sz="1100" dirty="0">
                    <a:solidFill>
                      <a:schemeClr val="bg1"/>
                    </a:solidFill>
                  </a:rPr>
                  <a:t>15-word output </a:t>
                </a:r>
              </a:p>
              <a:p>
                <a:pPr marL="171450" indent="-171450">
                  <a:buFontTx/>
                  <a:buChar char="-"/>
                </a:pPr>
                <a:r>
                  <a:rPr lang="en-GB" sz="1100" dirty="0">
                    <a:solidFill>
                      <a:schemeClr val="bg1"/>
                    </a:solidFill>
                  </a:rPr>
                  <a:t>User: Why is SQLBits so great?</a:t>
                </a:r>
              </a:p>
              <a:p>
                <a:pPr marL="171450" indent="-171450">
                  <a:buFontTx/>
                  <a:buChar char="-"/>
                </a:pPr>
                <a:r>
                  <a:rPr lang="en-GB" sz="1100" dirty="0">
                    <a:solidFill>
                      <a:schemeClr val="bg1"/>
                    </a:solidFill>
                  </a:rPr>
                  <a:t>GPT: it’s the ultimate…</a:t>
                </a:r>
              </a:p>
            </p:txBody>
          </p:sp>
        </p:grpSp>
        <p:sp>
          <p:nvSpPr>
            <p:cNvPr id="39" name="Arrow: Right 38">
              <a:extLst>
                <a:ext uri="{FF2B5EF4-FFF2-40B4-BE49-F238E27FC236}">
                  <a16:creationId xmlns:a16="http://schemas.microsoft.com/office/drawing/2014/main" id="{7C47A446-1EB3-ED7F-3C0F-3FC5DE8B8512}"/>
                </a:ext>
              </a:extLst>
            </p:cNvPr>
            <p:cNvSpPr/>
            <p:nvPr/>
          </p:nvSpPr>
          <p:spPr>
            <a:xfrm>
              <a:off x="7564827" y="2376694"/>
              <a:ext cx="1341106" cy="192329"/>
            </a:xfrm>
            <a:prstGeom prst="rightArrow">
              <a:avLst/>
            </a:prstGeom>
            <a:solidFill>
              <a:srgbClr val="2BD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Arrow: Bent 40">
              <a:extLst>
                <a:ext uri="{FF2B5EF4-FFF2-40B4-BE49-F238E27FC236}">
                  <a16:creationId xmlns:a16="http://schemas.microsoft.com/office/drawing/2014/main" id="{497E86EA-946D-2CA2-D1F4-5A3C657FFDEA}"/>
                </a:ext>
              </a:extLst>
            </p:cNvPr>
            <p:cNvSpPr/>
            <p:nvPr/>
          </p:nvSpPr>
          <p:spPr>
            <a:xfrm rot="10800000">
              <a:off x="7564826" y="3033337"/>
              <a:ext cx="2325224" cy="449246"/>
            </a:xfrm>
            <a:prstGeom prst="bentArrow">
              <a:avLst>
                <a:gd name="adj1" fmla="val 22487"/>
                <a:gd name="adj2" fmla="val 20924"/>
                <a:gd name="adj3" fmla="val 23092"/>
                <a:gd name="adj4" fmla="val 43750"/>
              </a:avLst>
            </a:prstGeom>
            <a:solidFill>
              <a:srgbClr val="2BD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2" name="TextBox 41">
              <a:extLst>
                <a:ext uri="{FF2B5EF4-FFF2-40B4-BE49-F238E27FC236}">
                  <a16:creationId xmlns:a16="http://schemas.microsoft.com/office/drawing/2014/main" id="{7E7FBF70-7860-1F7E-4320-050595E9E7C4}"/>
                </a:ext>
              </a:extLst>
            </p:cNvPr>
            <p:cNvSpPr txBox="1"/>
            <p:nvPr/>
          </p:nvSpPr>
          <p:spPr>
            <a:xfrm>
              <a:off x="7814879" y="2142718"/>
              <a:ext cx="775795" cy="276999"/>
            </a:xfrm>
            <a:prstGeom prst="rect">
              <a:avLst/>
            </a:prstGeom>
            <a:noFill/>
          </p:spPr>
          <p:txBody>
            <a:bodyPr wrap="square" rtlCol="0">
              <a:spAutoFit/>
            </a:bodyPr>
            <a:lstStyle/>
            <a:p>
              <a:pPr algn="ctr"/>
              <a:r>
                <a:rPr lang="en-GB" sz="1200" dirty="0">
                  <a:solidFill>
                    <a:srgbClr val="2BD4FF"/>
                  </a:solidFill>
                </a:rPr>
                <a:t>Store</a:t>
              </a:r>
            </a:p>
          </p:txBody>
        </p:sp>
        <p:sp>
          <p:nvSpPr>
            <p:cNvPr id="43" name="TextBox 42">
              <a:extLst>
                <a:ext uri="{FF2B5EF4-FFF2-40B4-BE49-F238E27FC236}">
                  <a16:creationId xmlns:a16="http://schemas.microsoft.com/office/drawing/2014/main" id="{ABF84D24-7F4B-9A48-68CF-DACC883579B5}"/>
                </a:ext>
              </a:extLst>
            </p:cNvPr>
            <p:cNvSpPr txBox="1"/>
            <p:nvPr/>
          </p:nvSpPr>
          <p:spPr>
            <a:xfrm>
              <a:off x="8235380" y="3096735"/>
              <a:ext cx="775795" cy="276999"/>
            </a:xfrm>
            <a:prstGeom prst="rect">
              <a:avLst/>
            </a:prstGeom>
            <a:noFill/>
          </p:spPr>
          <p:txBody>
            <a:bodyPr wrap="square" rtlCol="0">
              <a:spAutoFit/>
            </a:bodyPr>
            <a:lstStyle/>
            <a:p>
              <a:pPr algn="ctr"/>
              <a:r>
                <a:rPr lang="en-GB" sz="1200" dirty="0">
                  <a:solidFill>
                    <a:srgbClr val="2BD4FF"/>
                  </a:solidFill>
                </a:rPr>
                <a:t>Feed</a:t>
              </a:r>
            </a:p>
          </p:txBody>
        </p:sp>
      </p:grpSp>
      <p:grpSp>
        <p:nvGrpSpPr>
          <p:cNvPr id="44" name="Group 43">
            <a:extLst>
              <a:ext uri="{FF2B5EF4-FFF2-40B4-BE49-F238E27FC236}">
                <a16:creationId xmlns:a16="http://schemas.microsoft.com/office/drawing/2014/main" id="{469C94C2-B9D4-8E55-A8E5-64A2268B46A3}"/>
              </a:ext>
            </a:extLst>
          </p:cNvPr>
          <p:cNvGrpSpPr/>
          <p:nvPr/>
        </p:nvGrpSpPr>
        <p:grpSpPr>
          <a:xfrm>
            <a:off x="3345255" y="4092878"/>
            <a:ext cx="3905250" cy="469881"/>
            <a:chOff x="7819531" y="4309296"/>
            <a:chExt cx="3905250" cy="469881"/>
          </a:xfrm>
        </p:grpSpPr>
        <p:sp>
          <p:nvSpPr>
            <p:cNvPr id="26" name="Rectangle: Rounded Corners 25">
              <a:extLst>
                <a:ext uri="{FF2B5EF4-FFF2-40B4-BE49-F238E27FC236}">
                  <a16:creationId xmlns:a16="http://schemas.microsoft.com/office/drawing/2014/main" id="{752DAF16-8C22-AC92-D9AA-D48732601D2A}"/>
                </a:ext>
              </a:extLst>
            </p:cNvPr>
            <p:cNvSpPr/>
            <p:nvPr/>
          </p:nvSpPr>
          <p:spPr>
            <a:xfrm>
              <a:off x="7819531" y="4309296"/>
              <a:ext cx="3905250" cy="469881"/>
            </a:xfrm>
            <a:prstGeom prst="roundRect">
              <a:avLst>
                <a:gd name="adj" fmla="val 17444"/>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389C4C9A-9F96-88C9-89A4-99E2D72DA060}"/>
                </a:ext>
              </a:extLst>
            </p:cNvPr>
            <p:cNvSpPr txBox="1"/>
            <p:nvPr/>
          </p:nvSpPr>
          <p:spPr>
            <a:xfrm>
              <a:off x="8119571" y="4317512"/>
              <a:ext cx="3538536" cy="461665"/>
            </a:xfrm>
            <a:prstGeom prst="rect">
              <a:avLst/>
            </a:prstGeom>
            <a:noFill/>
          </p:spPr>
          <p:txBody>
            <a:bodyPr wrap="square" rtlCol="0">
              <a:spAutoFit/>
            </a:bodyPr>
            <a:lstStyle/>
            <a:p>
              <a:r>
                <a:rPr lang="en-GB" sz="1200" dirty="0">
                  <a:solidFill>
                    <a:schemeClr val="bg1"/>
                  </a:solidFill>
                </a:rPr>
                <a:t>As an AI developed by OpenAI, I don't have real-time access to current events.</a:t>
              </a:r>
            </a:p>
          </p:txBody>
        </p:sp>
      </p:grpSp>
      <p:grpSp>
        <p:nvGrpSpPr>
          <p:cNvPr id="46" name="Group 45">
            <a:extLst>
              <a:ext uri="{FF2B5EF4-FFF2-40B4-BE49-F238E27FC236}">
                <a16:creationId xmlns:a16="http://schemas.microsoft.com/office/drawing/2014/main" id="{13B850A7-5A5E-9981-D902-2236B3FCEF2C}"/>
              </a:ext>
            </a:extLst>
          </p:cNvPr>
          <p:cNvGrpSpPr/>
          <p:nvPr/>
        </p:nvGrpSpPr>
        <p:grpSpPr>
          <a:xfrm>
            <a:off x="3345255" y="4085408"/>
            <a:ext cx="3905250" cy="469881"/>
            <a:chOff x="7819531" y="4309296"/>
            <a:chExt cx="3905250" cy="469881"/>
          </a:xfrm>
        </p:grpSpPr>
        <p:sp>
          <p:nvSpPr>
            <p:cNvPr id="47" name="Rectangle: Rounded Corners 46">
              <a:extLst>
                <a:ext uri="{FF2B5EF4-FFF2-40B4-BE49-F238E27FC236}">
                  <a16:creationId xmlns:a16="http://schemas.microsoft.com/office/drawing/2014/main" id="{C1C6D291-D4CA-A55B-ECAD-00E824903C77}"/>
                </a:ext>
              </a:extLst>
            </p:cNvPr>
            <p:cNvSpPr/>
            <p:nvPr/>
          </p:nvSpPr>
          <p:spPr>
            <a:xfrm>
              <a:off x="7819531" y="4309296"/>
              <a:ext cx="3905250" cy="469881"/>
            </a:xfrm>
            <a:prstGeom prst="roundRect">
              <a:avLst>
                <a:gd name="adj" fmla="val 17444"/>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Box 47">
              <a:extLst>
                <a:ext uri="{FF2B5EF4-FFF2-40B4-BE49-F238E27FC236}">
                  <a16:creationId xmlns:a16="http://schemas.microsoft.com/office/drawing/2014/main" id="{309F1751-9444-5EB0-AF27-5C7F80B21526}"/>
                </a:ext>
              </a:extLst>
            </p:cNvPr>
            <p:cNvSpPr txBox="1"/>
            <p:nvPr/>
          </p:nvSpPr>
          <p:spPr>
            <a:xfrm>
              <a:off x="8119571" y="4317512"/>
              <a:ext cx="3538536" cy="461665"/>
            </a:xfrm>
            <a:prstGeom prst="rect">
              <a:avLst/>
            </a:prstGeom>
            <a:noFill/>
          </p:spPr>
          <p:txBody>
            <a:bodyPr wrap="square" rtlCol="0">
              <a:spAutoFit/>
            </a:bodyPr>
            <a:lstStyle/>
            <a:p>
              <a:r>
                <a:rPr lang="en-GB" sz="1200" dirty="0">
                  <a:solidFill>
                    <a:schemeClr val="bg1"/>
                  </a:solidFill>
                </a:rPr>
                <a:t>Kickstart with immersive training days—your golden ticket to SQL mastery and innovation!</a:t>
              </a:r>
            </a:p>
          </p:txBody>
        </p:sp>
      </p:grpSp>
      <p:grpSp>
        <p:nvGrpSpPr>
          <p:cNvPr id="58" name="Group 57">
            <a:extLst>
              <a:ext uri="{FF2B5EF4-FFF2-40B4-BE49-F238E27FC236}">
                <a16:creationId xmlns:a16="http://schemas.microsoft.com/office/drawing/2014/main" id="{4D995256-8454-F72E-4EEE-039792D01C45}"/>
              </a:ext>
            </a:extLst>
          </p:cNvPr>
          <p:cNvGrpSpPr/>
          <p:nvPr/>
        </p:nvGrpSpPr>
        <p:grpSpPr>
          <a:xfrm>
            <a:off x="1546168" y="1022278"/>
            <a:ext cx="9950334" cy="407782"/>
            <a:chOff x="1875427" y="1022278"/>
            <a:chExt cx="6539100" cy="407782"/>
          </a:xfrm>
        </p:grpSpPr>
        <p:sp>
          <p:nvSpPr>
            <p:cNvPr id="54" name="Rectangle: Rounded Corners 53">
              <a:extLst>
                <a:ext uri="{FF2B5EF4-FFF2-40B4-BE49-F238E27FC236}">
                  <a16:creationId xmlns:a16="http://schemas.microsoft.com/office/drawing/2014/main" id="{D25178D4-5B00-FE31-FE1A-2D8694425B3B}"/>
                </a:ext>
              </a:extLst>
            </p:cNvPr>
            <p:cNvSpPr/>
            <p:nvPr/>
          </p:nvSpPr>
          <p:spPr>
            <a:xfrm>
              <a:off x="1875427" y="1028444"/>
              <a:ext cx="1902046" cy="394265"/>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Needs Instruction</a:t>
              </a:r>
            </a:p>
          </p:txBody>
        </p:sp>
        <p:sp>
          <p:nvSpPr>
            <p:cNvPr id="56" name="Rectangle: Rounded Corners 55">
              <a:extLst>
                <a:ext uri="{FF2B5EF4-FFF2-40B4-BE49-F238E27FC236}">
                  <a16:creationId xmlns:a16="http://schemas.microsoft.com/office/drawing/2014/main" id="{1A8211F6-3689-D368-04B8-4E4B9634E60D}"/>
                </a:ext>
              </a:extLst>
            </p:cNvPr>
            <p:cNvSpPr/>
            <p:nvPr/>
          </p:nvSpPr>
          <p:spPr>
            <a:xfrm>
              <a:off x="4193954" y="1035795"/>
              <a:ext cx="1902046" cy="394265"/>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Forgets Instantly</a:t>
              </a:r>
            </a:p>
          </p:txBody>
        </p:sp>
        <p:sp>
          <p:nvSpPr>
            <p:cNvPr id="57" name="Rectangle: Rounded Corners 56">
              <a:extLst>
                <a:ext uri="{FF2B5EF4-FFF2-40B4-BE49-F238E27FC236}">
                  <a16:creationId xmlns:a16="http://schemas.microsoft.com/office/drawing/2014/main" id="{4F3AD631-F8E5-AB95-AE1D-CFB0A59A9C76}"/>
                </a:ext>
              </a:extLst>
            </p:cNvPr>
            <p:cNvSpPr/>
            <p:nvPr/>
          </p:nvSpPr>
          <p:spPr>
            <a:xfrm>
              <a:off x="6512481" y="1022278"/>
              <a:ext cx="1902046" cy="394265"/>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No Recent or Internal Knowledge</a:t>
              </a:r>
            </a:p>
          </p:txBody>
        </p:sp>
      </p:grpSp>
      <p:grpSp>
        <p:nvGrpSpPr>
          <p:cNvPr id="64" name="Group 63">
            <a:extLst>
              <a:ext uri="{FF2B5EF4-FFF2-40B4-BE49-F238E27FC236}">
                <a16:creationId xmlns:a16="http://schemas.microsoft.com/office/drawing/2014/main" id="{6778CDDF-6929-E331-CB10-1CEBAFE3BF3D}"/>
              </a:ext>
            </a:extLst>
          </p:cNvPr>
          <p:cNvGrpSpPr/>
          <p:nvPr/>
        </p:nvGrpSpPr>
        <p:grpSpPr>
          <a:xfrm>
            <a:off x="7181095" y="3901712"/>
            <a:ext cx="4527846" cy="2767741"/>
            <a:chOff x="7181095" y="3901712"/>
            <a:chExt cx="4527846" cy="2767741"/>
          </a:xfrm>
        </p:grpSpPr>
        <p:grpSp>
          <p:nvGrpSpPr>
            <p:cNvPr id="53" name="Group 52">
              <a:extLst>
                <a:ext uri="{FF2B5EF4-FFF2-40B4-BE49-F238E27FC236}">
                  <a16:creationId xmlns:a16="http://schemas.microsoft.com/office/drawing/2014/main" id="{294CC87A-FF99-8DC7-9913-2596F4E14962}"/>
                </a:ext>
              </a:extLst>
            </p:cNvPr>
            <p:cNvGrpSpPr/>
            <p:nvPr/>
          </p:nvGrpSpPr>
          <p:grpSpPr>
            <a:xfrm>
              <a:off x="7181095" y="3976062"/>
              <a:ext cx="4527846" cy="2693391"/>
              <a:chOff x="7495416" y="3560426"/>
              <a:chExt cx="4527846" cy="2693391"/>
            </a:xfrm>
          </p:grpSpPr>
          <p:pic>
            <p:nvPicPr>
              <p:cNvPr id="50" name="Picture 49">
                <a:extLst>
                  <a:ext uri="{FF2B5EF4-FFF2-40B4-BE49-F238E27FC236}">
                    <a16:creationId xmlns:a16="http://schemas.microsoft.com/office/drawing/2014/main" id="{2C885BD4-3E36-42A1-6DE4-4577075E7BFE}"/>
                  </a:ext>
                </a:extLst>
              </p:cNvPr>
              <p:cNvPicPr>
                <a:picLocks noChangeAspect="1"/>
              </p:cNvPicPr>
              <p:nvPr/>
            </p:nvPicPr>
            <p:blipFill>
              <a:blip r:embed="rId3"/>
              <a:stretch>
                <a:fillRect/>
              </a:stretch>
            </p:blipFill>
            <p:spPr>
              <a:xfrm>
                <a:off x="10316581" y="3560426"/>
                <a:ext cx="1706681" cy="2693391"/>
              </a:xfrm>
              <a:prstGeom prst="rect">
                <a:avLst/>
              </a:prstGeom>
              <a:ln w="28575">
                <a:solidFill>
                  <a:schemeClr val="accent6"/>
                </a:solidFill>
              </a:ln>
              <a:effectLst>
                <a:outerShdw blurRad="292100" dist="139700" dir="2700000" algn="tl" rotWithShape="0">
                  <a:srgbClr val="333333">
                    <a:alpha val="65000"/>
                  </a:srgbClr>
                </a:outerShdw>
              </a:effectLst>
            </p:spPr>
          </p:pic>
          <p:sp>
            <p:nvSpPr>
              <p:cNvPr id="51" name="Arrow: Right 50">
                <a:extLst>
                  <a:ext uri="{FF2B5EF4-FFF2-40B4-BE49-F238E27FC236}">
                    <a16:creationId xmlns:a16="http://schemas.microsoft.com/office/drawing/2014/main" id="{FA302605-E78F-4448-B8EA-E405EB29E12A}"/>
                  </a:ext>
                </a:extLst>
              </p:cNvPr>
              <p:cNvSpPr/>
              <p:nvPr/>
            </p:nvSpPr>
            <p:spPr>
              <a:xfrm rot="10800000">
                <a:off x="7558879" y="3752118"/>
                <a:ext cx="572291" cy="240726"/>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extBox 51">
                <a:extLst>
                  <a:ext uri="{FF2B5EF4-FFF2-40B4-BE49-F238E27FC236}">
                    <a16:creationId xmlns:a16="http://schemas.microsoft.com/office/drawing/2014/main" id="{318D5A09-DEE1-87C4-D3E8-19CFE2D3BE18}"/>
                  </a:ext>
                </a:extLst>
              </p:cNvPr>
              <p:cNvSpPr txBox="1"/>
              <p:nvPr/>
            </p:nvSpPr>
            <p:spPr>
              <a:xfrm>
                <a:off x="7495416" y="3987318"/>
                <a:ext cx="775795" cy="276999"/>
              </a:xfrm>
              <a:prstGeom prst="rect">
                <a:avLst/>
              </a:prstGeom>
              <a:noFill/>
            </p:spPr>
            <p:txBody>
              <a:bodyPr wrap="square" rtlCol="0">
                <a:spAutoFit/>
              </a:bodyPr>
              <a:lstStyle/>
              <a:p>
                <a:pPr algn="ctr"/>
                <a:r>
                  <a:rPr lang="en-GB" sz="1200" dirty="0">
                    <a:solidFill>
                      <a:schemeClr val="accent6"/>
                    </a:solidFill>
                  </a:rPr>
                  <a:t>Feed</a:t>
                </a:r>
              </a:p>
            </p:txBody>
          </p:sp>
        </p:grpSp>
        <p:sp>
          <p:nvSpPr>
            <p:cNvPr id="60" name="Rectangle: Rounded Corners 59">
              <a:extLst>
                <a:ext uri="{FF2B5EF4-FFF2-40B4-BE49-F238E27FC236}">
                  <a16:creationId xmlns:a16="http://schemas.microsoft.com/office/drawing/2014/main" id="{74601CB7-56F7-53FC-E7A8-23239EFB472F}"/>
                </a:ext>
              </a:extLst>
            </p:cNvPr>
            <p:cNvSpPr/>
            <p:nvPr/>
          </p:nvSpPr>
          <p:spPr>
            <a:xfrm>
              <a:off x="7816849" y="3901712"/>
              <a:ext cx="1226587" cy="536687"/>
            </a:xfrm>
            <a:prstGeom prst="roundRect">
              <a:avLst>
                <a:gd name="adj" fmla="val 4235"/>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t>Retriever</a:t>
              </a:r>
            </a:p>
          </p:txBody>
        </p:sp>
        <p:sp>
          <p:nvSpPr>
            <p:cNvPr id="61" name="Arrow: Left-Right 60">
              <a:extLst>
                <a:ext uri="{FF2B5EF4-FFF2-40B4-BE49-F238E27FC236}">
                  <a16:creationId xmlns:a16="http://schemas.microsoft.com/office/drawing/2014/main" id="{14198508-3F29-2143-1C3A-1DCCD4118CBE}"/>
                </a:ext>
              </a:extLst>
            </p:cNvPr>
            <p:cNvSpPr/>
            <p:nvPr/>
          </p:nvSpPr>
          <p:spPr>
            <a:xfrm>
              <a:off x="9043436" y="4067617"/>
              <a:ext cx="956087" cy="236706"/>
            </a:xfrm>
            <a:prstGeom prst="lef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Arrow: Right 62">
              <a:extLst>
                <a:ext uri="{FF2B5EF4-FFF2-40B4-BE49-F238E27FC236}">
                  <a16:creationId xmlns:a16="http://schemas.microsoft.com/office/drawing/2014/main" id="{AE3A876C-6B90-CCFF-82F7-BF7AB08138BE}"/>
                </a:ext>
              </a:extLst>
            </p:cNvPr>
            <p:cNvSpPr/>
            <p:nvPr/>
          </p:nvSpPr>
          <p:spPr>
            <a:xfrm>
              <a:off x="7257912" y="3912624"/>
              <a:ext cx="572291" cy="240726"/>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a:extLst>
              <a:ext uri="{FF2B5EF4-FFF2-40B4-BE49-F238E27FC236}">
                <a16:creationId xmlns:a16="http://schemas.microsoft.com/office/drawing/2014/main" id="{963FC8B7-9F48-DF7F-A032-BAB5B455BA24}"/>
              </a:ext>
            </a:extLst>
          </p:cNvPr>
          <p:cNvSpPr txBox="1"/>
          <p:nvPr/>
        </p:nvSpPr>
        <p:spPr>
          <a:xfrm>
            <a:off x="1423840" y="3755988"/>
            <a:ext cx="1791989" cy="276999"/>
          </a:xfrm>
          <a:prstGeom prst="rect">
            <a:avLst/>
          </a:prstGeom>
          <a:noFill/>
        </p:spPr>
        <p:txBody>
          <a:bodyPr wrap="square" rtlCol="0">
            <a:spAutoFit/>
          </a:bodyPr>
          <a:lstStyle/>
          <a:p>
            <a:pPr algn="r"/>
            <a:r>
              <a:rPr lang="en-GB" sz="1200" b="1" dirty="0">
                <a:solidFill>
                  <a:schemeClr val="accent6"/>
                </a:solidFill>
              </a:rPr>
              <a:t>Grounding Prompt</a:t>
            </a:r>
          </a:p>
        </p:txBody>
      </p:sp>
    </p:spTree>
    <p:extLst>
      <p:ext uri="{BB962C8B-B14F-4D97-AF65-F5344CB8AC3E}">
        <p14:creationId xmlns:p14="http://schemas.microsoft.com/office/powerpoint/2010/main" val="76166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4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A00F5-0583-2611-7CD2-B9CD39D38285}"/>
              </a:ext>
            </a:extLst>
          </p:cNvPr>
          <p:cNvSpPr>
            <a:spLocks noGrp="1"/>
          </p:cNvSpPr>
          <p:nvPr>
            <p:ph type="title"/>
          </p:nvPr>
        </p:nvSpPr>
        <p:spPr/>
        <p:txBody>
          <a:bodyPr/>
          <a:lstStyle/>
          <a:p>
            <a:r>
              <a:rPr lang="en-GB" dirty="0"/>
              <a:t>Retrieval Augmented Generation (RAG)</a:t>
            </a:r>
          </a:p>
        </p:txBody>
      </p:sp>
      <p:pic>
        <p:nvPicPr>
          <p:cNvPr id="1026" name="Picture 2" descr="Architecture diagram of information retrieval with search and ChatGPT.">
            <a:extLst>
              <a:ext uri="{FF2B5EF4-FFF2-40B4-BE49-F238E27FC236}">
                <a16:creationId xmlns:a16="http://schemas.microsoft.com/office/drawing/2014/main" id="{BCEF6349-C39C-CA91-B3D7-966670E90C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3579" y="1384300"/>
            <a:ext cx="9455132" cy="426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743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DBA9A-C1D0-39C4-EDFB-9A1CE7CB4310}"/>
              </a:ext>
            </a:extLst>
          </p:cNvPr>
          <p:cNvSpPr>
            <a:spLocks noGrp="1"/>
          </p:cNvSpPr>
          <p:nvPr>
            <p:ph type="title"/>
          </p:nvPr>
        </p:nvSpPr>
        <p:spPr/>
        <p:txBody>
          <a:bodyPr/>
          <a:lstStyle/>
          <a:p>
            <a:r>
              <a:rPr lang="en-GB" dirty="0"/>
              <a:t>Azure AI Search</a:t>
            </a:r>
          </a:p>
        </p:txBody>
      </p:sp>
      <p:pic>
        <p:nvPicPr>
          <p:cNvPr id="10" name="Picture 9">
            <a:extLst>
              <a:ext uri="{FF2B5EF4-FFF2-40B4-BE49-F238E27FC236}">
                <a16:creationId xmlns:a16="http://schemas.microsoft.com/office/drawing/2014/main" id="{FB3ED369-87AD-9805-4766-1ACDE29DFB3C}"/>
              </a:ext>
            </a:extLst>
          </p:cNvPr>
          <p:cNvPicPr>
            <a:picLocks noChangeAspect="1"/>
          </p:cNvPicPr>
          <p:nvPr/>
        </p:nvPicPr>
        <p:blipFill>
          <a:blip r:embed="rId2"/>
          <a:stretch>
            <a:fillRect/>
          </a:stretch>
        </p:blipFill>
        <p:spPr>
          <a:xfrm>
            <a:off x="4115933" y="4151080"/>
            <a:ext cx="4880075" cy="20034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1" name="Group 20">
            <a:extLst>
              <a:ext uri="{FF2B5EF4-FFF2-40B4-BE49-F238E27FC236}">
                <a16:creationId xmlns:a16="http://schemas.microsoft.com/office/drawing/2014/main" id="{B90E5160-FC16-A838-8F02-628957388FC6}"/>
              </a:ext>
            </a:extLst>
          </p:cNvPr>
          <p:cNvGrpSpPr/>
          <p:nvPr/>
        </p:nvGrpSpPr>
        <p:grpSpPr>
          <a:xfrm>
            <a:off x="5971463" y="2696147"/>
            <a:ext cx="1169017" cy="1327631"/>
            <a:chOff x="5971463" y="2696147"/>
            <a:chExt cx="1169017" cy="1327631"/>
          </a:xfrm>
        </p:grpSpPr>
        <p:sp>
          <p:nvSpPr>
            <p:cNvPr id="11" name="TextBox 10">
              <a:extLst>
                <a:ext uri="{FF2B5EF4-FFF2-40B4-BE49-F238E27FC236}">
                  <a16:creationId xmlns:a16="http://schemas.microsoft.com/office/drawing/2014/main" id="{62C07B90-A747-C5E4-7F76-0E2F644C4A59}"/>
                </a:ext>
              </a:extLst>
            </p:cNvPr>
            <p:cNvSpPr txBox="1"/>
            <p:nvPr/>
          </p:nvSpPr>
          <p:spPr>
            <a:xfrm>
              <a:off x="5972650" y="2823449"/>
              <a:ext cx="1146313" cy="1200329"/>
            </a:xfrm>
            <a:prstGeom prst="rect">
              <a:avLst/>
            </a:prstGeom>
            <a:noFill/>
          </p:spPr>
          <p:txBody>
            <a:bodyPr wrap="square" rtlCol="0">
              <a:spAutoFit/>
            </a:bodyPr>
            <a:lstStyle/>
            <a:p>
              <a:pPr algn="ctr"/>
              <a:r>
                <a:rPr lang="en-GB" sz="7200" dirty="0"/>
                <a:t>+</a:t>
              </a:r>
            </a:p>
          </p:txBody>
        </p:sp>
        <p:sp>
          <p:nvSpPr>
            <p:cNvPr id="14" name="Rectangle: Rounded Corners 13">
              <a:extLst>
                <a:ext uri="{FF2B5EF4-FFF2-40B4-BE49-F238E27FC236}">
                  <a16:creationId xmlns:a16="http://schemas.microsoft.com/office/drawing/2014/main" id="{54D1E9DC-8ED2-F4F0-0665-BE84F33688C3}"/>
                </a:ext>
              </a:extLst>
            </p:cNvPr>
            <p:cNvSpPr/>
            <p:nvPr/>
          </p:nvSpPr>
          <p:spPr>
            <a:xfrm>
              <a:off x="5971463" y="2696147"/>
              <a:ext cx="1169017" cy="343337"/>
            </a:xfrm>
            <a:prstGeom prst="roundRect">
              <a:avLst>
                <a:gd name="adj" fmla="val 50000"/>
              </a:avLst>
            </a:prstGeom>
            <a:solidFill>
              <a:srgbClr val="0354BE"/>
            </a:solidFill>
            <a:ln>
              <a:solidFill>
                <a:srgbClr val="10C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t>Hybrid Search</a:t>
              </a:r>
            </a:p>
          </p:txBody>
        </p:sp>
      </p:grpSp>
      <p:grpSp>
        <p:nvGrpSpPr>
          <p:cNvPr id="19" name="Group 18">
            <a:extLst>
              <a:ext uri="{FF2B5EF4-FFF2-40B4-BE49-F238E27FC236}">
                <a16:creationId xmlns:a16="http://schemas.microsoft.com/office/drawing/2014/main" id="{53D22B45-2888-80BE-859B-3A07AA2C429D}"/>
              </a:ext>
            </a:extLst>
          </p:cNvPr>
          <p:cNvGrpSpPr/>
          <p:nvPr/>
        </p:nvGrpSpPr>
        <p:grpSpPr>
          <a:xfrm>
            <a:off x="1732720" y="1268895"/>
            <a:ext cx="3857188" cy="2160105"/>
            <a:chOff x="1732720" y="1268895"/>
            <a:chExt cx="3857188" cy="2160105"/>
          </a:xfrm>
        </p:grpSpPr>
        <p:pic>
          <p:nvPicPr>
            <p:cNvPr id="6" name="Picture 5">
              <a:extLst>
                <a:ext uri="{FF2B5EF4-FFF2-40B4-BE49-F238E27FC236}">
                  <a16:creationId xmlns:a16="http://schemas.microsoft.com/office/drawing/2014/main" id="{8D7C74BC-ACD9-78CE-1072-25E7AD9B27B0}"/>
                </a:ext>
              </a:extLst>
            </p:cNvPr>
            <p:cNvPicPr>
              <a:picLocks noChangeAspect="1"/>
            </p:cNvPicPr>
            <p:nvPr/>
          </p:nvPicPr>
          <p:blipFill>
            <a:blip r:embed="rId3"/>
            <a:stretch>
              <a:fillRect/>
            </a:stretch>
          </p:blipFill>
          <p:spPr>
            <a:xfrm>
              <a:off x="1732720" y="1268895"/>
              <a:ext cx="3857188" cy="21601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Rectangle: Rounded Corners 14">
              <a:extLst>
                <a:ext uri="{FF2B5EF4-FFF2-40B4-BE49-F238E27FC236}">
                  <a16:creationId xmlns:a16="http://schemas.microsoft.com/office/drawing/2014/main" id="{0BE8B215-954D-9452-036F-63896D333E31}"/>
                </a:ext>
              </a:extLst>
            </p:cNvPr>
            <p:cNvSpPr/>
            <p:nvPr/>
          </p:nvSpPr>
          <p:spPr>
            <a:xfrm>
              <a:off x="4337000" y="1402751"/>
              <a:ext cx="1169017" cy="343337"/>
            </a:xfrm>
            <a:prstGeom prst="roundRect">
              <a:avLst>
                <a:gd name="adj" fmla="val 50000"/>
              </a:avLst>
            </a:prstGeom>
            <a:solidFill>
              <a:srgbClr val="0354BE"/>
            </a:solidFill>
            <a:ln>
              <a:solidFill>
                <a:srgbClr val="10C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t>Keyword Search</a:t>
              </a:r>
            </a:p>
          </p:txBody>
        </p:sp>
      </p:grpSp>
      <p:grpSp>
        <p:nvGrpSpPr>
          <p:cNvPr id="20" name="Group 19">
            <a:extLst>
              <a:ext uri="{FF2B5EF4-FFF2-40B4-BE49-F238E27FC236}">
                <a16:creationId xmlns:a16="http://schemas.microsoft.com/office/drawing/2014/main" id="{D5CE0E44-7223-C67C-1FEA-8C95754E8BBB}"/>
              </a:ext>
            </a:extLst>
          </p:cNvPr>
          <p:cNvGrpSpPr/>
          <p:nvPr/>
        </p:nvGrpSpPr>
        <p:grpSpPr>
          <a:xfrm>
            <a:off x="7547112" y="1268895"/>
            <a:ext cx="3857188" cy="2154719"/>
            <a:chOff x="7547112" y="1268895"/>
            <a:chExt cx="3857188" cy="2154719"/>
          </a:xfrm>
        </p:grpSpPr>
        <p:pic>
          <p:nvPicPr>
            <p:cNvPr id="8" name="Picture 7">
              <a:extLst>
                <a:ext uri="{FF2B5EF4-FFF2-40B4-BE49-F238E27FC236}">
                  <a16:creationId xmlns:a16="http://schemas.microsoft.com/office/drawing/2014/main" id="{613EB8A4-3546-8F7C-2B22-33E841FEBCB9}"/>
                </a:ext>
              </a:extLst>
            </p:cNvPr>
            <p:cNvPicPr>
              <a:picLocks noChangeAspect="1"/>
            </p:cNvPicPr>
            <p:nvPr/>
          </p:nvPicPr>
          <p:blipFill>
            <a:blip r:embed="rId4"/>
            <a:stretch>
              <a:fillRect/>
            </a:stretch>
          </p:blipFill>
          <p:spPr>
            <a:xfrm>
              <a:off x="7547112" y="1268895"/>
              <a:ext cx="3857188" cy="21547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Rectangle: Rounded Corners 15">
              <a:extLst>
                <a:ext uri="{FF2B5EF4-FFF2-40B4-BE49-F238E27FC236}">
                  <a16:creationId xmlns:a16="http://schemas.microsoft.com/office/drawing/2014/main" id="{E7B5E8FB-2496-F987-3350-77912A571C87}"/>
                </a:ext>
              </a:extLst>
            </p:cNvPr>
            <p:cNvSpPr/>
            <p:nvPr/>
          </p:nvSpPr>
          <p:spPr>
            <a:xfrm>
              <a:off x="10184346" y="1350615"/>
              <a:ext cx="1169017" cy="343337"/>
            </a:xfrm>
            <a:prstGeom prst="roundRect">
              <a:avLst>
                <a:gd name="adj" fmla="val 50000"/>
              </a:avLst>
            </a:prstGeom>
            <a:solidFill>
              <a:srgbClr val="0354BE"/>
            </a:solidFill>
            <a:ln>
              <a:solidFill>
                <a:srgbClr val="10C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t>Vector Search</a:t>
              </a:r>
            </a:p>
          </p:txBody>
        </p:sp>
      </p:grpSp>
      <p:sp>
        <p:nvSpPr>
          <p:cNvPr id="18" name="TextBox 17">
            <a:extLst>
              <a:ext uri="{FF2B5EF4-FFF2-40B4-BE49-F238E27FC236}">
                <a16:creationId xmlns:a16="http://schemas.microsoft.com/office/drawing/2014/main" id="{E463C964-DE7B-C05D-2B9E-04497A903075}"/>
              </a:ext>
            </a:extLst>
          </p:cNvPr>
          <p:cNvSpPr txBox="1"/>
          <p:nvPr/>
        </p:nvSpPr>
        <p:spPr>
          <a:xfrm>
            <a:off x="9625262" y="6305685"/>
            <a:ext cx="2490537" cy="369332"/>
          </a:xfrm>
          <a:prstGeom prst="rect">
            <a:avLst/>
          </a:prstGeom>
          <a:noFill/>
        </p:spPr>
        <p:txBody>
          <a:bodyPr wrap="square" rtlCol="0">
            <a:spAutoFit/>
          </a:bodyPr>
          <a:lstStyle/>
          <a:p>
            <a:pPr algn="r"/>
            <a:r>
              <a:rPr lang="en-GB" sz="900" dirty="0">
                <a:solidFill>
                  <a:schemeClr val="accent3"/>
                </a:solidFill>
              </a:rPr>
              <a:t>Source: </a:t>
            </a:r>
            <a:r>
              <a:rPr lang="en-GB" sz="900" dirty="0">
                <a:solidFill>
                  <a:schemeClr val="accent3"/>
                </a:solidFill>
                <a:hlinkClick r:id="rId5">
                  <a:extLst>
                    <a:ext uri="{A12FA001-AC4F-418D-AE19-62706E023703}">
                      <ahyp:hlinkClr xmlns:ahyp="http://schemas.microsoft.com/office/drawing/2018/hyperlinkcolor" val="tx"/>
                    </a:ext>
                  </a:extLst>
                </a:hlinkClick>
              </a:rPr>
              <a:t>Hybrid search - Azure AI Search | Microsoft Learn</a:t>
            </a:r>
            <a:endParaRPr lang="en-GB" sz="900" dirty="0">
              <a:solidFill>
                <a:schemeClr val="accent3"/>
              </a:solidFill>
            </a:endParaRPr>
          </a:p>
        </p:txBody>
      </p:sp>
    </p:spTree>
    <p:extLst>
      <p:ext uri="{BB962C8B-B14F-4D97-AF65-F5344CB8AC3E}">
        <p14:creationId xmlns:p14="http://schemas.microsoft.com/office/powerpoint/2010/main" val="169071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703E5-24C9-A08C-03E4-984AFF613BA6}"/>
              </a:ext>
            </a:extLst>
          </p:cNvPr>
          <p:cNvSpPr>
            <a:spLocks noGrp="1"/>
          </p:cNvSpPr>
          <p:nvPr>
            <p:ph type="title"/>
          </p:nvPr>
        </p:nvSpPr>
        <p:spPr/>
        <p:txBody>
          <a:bodyPr/>
          <a:lstStyle/>
          <a:p>
            <a:r>
              <a:rPr lang="en-GB" dirty="0"/>
              <a:t>Alternate Vector Databases </a:t>
            </a:r>
          </a:p>
        </p:txBody>
      </p:sp>
      <p:cxnSp>
        <p:nvCxnSpPr>
          <p:cNvPr id="4" name="Straight Connector 3">
            <a:extLst>
              <a:ext uri="{FF2B5EF4-FFF2-40B4-BE49-F238E27FC236}">
                <a16:creationId xmlns:a16="http://schemas.microsoft.com/office/drawing/2014/main" id="{8D505C73-97E1-1189-F0F4-199A62FC3CD2}"/>
              </a:ext>
            </a:extLst>
          </p:cNvPr>
          <p:cNvCxnSpPr>
            <a:cxnSpLocks/>
            <a:stCxn id="10" idx="0"/>
            <a:endCxn id="10" idx="2"/>
          </p:cNvCxnSpPr>
          <p:nvPr/>
        </p:nvCxnSpPr>
        <p:spPr>
          <a:xfrm>
            <a:off x="6442910" y="1257300"/>
            <a:ext cx="0" cy="5125453"/>
          </a:xfrm>
          <a:prstGeom prst="line">
            <a:avLst/>
          </a:prstGeom>
          <a:ln w="19050">
            <a:solidFill>
              <a:srgbClr val="C6EAF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FBE112C-44D6-E21C-D273-A528FD28C3DE}"/>
              </a:ext>
            </a:extLst>
          </p:cNvPr>
          <p:cNvCxnSpPr>
            <a:cxnSpLocks/>
            <a:stCxn id="10" idx="1"/>
            <a:endCxn id="10" idx="3"/>
          </p:cNvCxnSpPr>
          <p:nvPr/>
        </p:nvCxnSpPr>
        <p:spPr>
          <a:xfrm>
            <a:off x="2451433" y="3820027"/>
            <a:ext cx="7982954" cy="0"/>
          </a:xfrm>
          <a:prstGeom prst="line">
            <a:avLst/>
          </a:prstGeom>
          <a:ln w="19050">
            <a:solidFill>
              <a:srgbClr val="C6EAF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2C763B4-C1D5-24D1-DE82-7213FEE01180}"/>
              </a:ext>
            </a:extLst>
          </p:cNvPr>
          <p:cNvSpPr/>
          <p:nvPr/>
        </p:nvSpPr>
        <p:spPr>
          <a:xfrm>
            <a:off x="2451433" y="1257300"/>
            <a:ext cx="7982954" cy="5125453"/>
          </a:xfrm>
          <a:prstGeom prst="rect">
            <a:avLst/>
          </a:prstGeom>
          <a:noFill/>
          <a:ln>
            <a:solidFill>
              <a:srgbClr val="C6EA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4166720A-EC86-5CD1-0980-D4584711102A}"/>
              </a:ext>
            </a:extLst>
          </p:cNvPr>
          <p:cNvSpPr txBox="1"/>
          <p:nvPr/>
        </p:nvSpPr>
        <p:spPr>
          <a:xfrm>
            <a:off x="3188368" y="980301"/>
            <a:ext cx="2835441" cy="276999"/>
          </a:xfrm>
          <a:prstGeom prst="rect">
            <a:avLst/>
          </a:prstGeom>
          <a:noFill/>
        </p:spPr>
        <p:txBody>
          <a:bodyPr wrap="square" rtlCol="0">
            <a:spAutoFit/>
          </a:bodyPr>
          <a:lstStyle/>
          <a:p>
            <a:pPr algn="ctr"/>
            <a:r>
              <a:rPr lang="en-GB" sz="1200" dirty="0">
                <a:solidFill>
                  <a:schemeClr val="accent3">
                    <a:lumMod val="75000"/>
                  </a:schemeClr>
                </a:solidFill>
              </a:rPr>
              <a:t>Dedicated Vector Databases</a:t>
            </a:r>
          </a:p>
        </p:txBody>
      </p:sp>
      <p:sp>
        <p:nvSpPr>
          <p:cNvPr id="16" name="TextBox 15">
            <a:extLst>
              <a:ext uri="{FF2B5EF4-FFF2-40B4-BE49-F238E27FC236}">
                <a16:creationId xmlns:a16="http://schemas.microsoft.com/office/drawing/2014/main" id="{96083105-89AB-4D4D-FEFE-51CB72A3214A}"/>
              </a:ext>
            </a:extLst>
          </p:cNvPr>
          <p:cNvSpPr txBox="1"/>
          <p:nvPr/>
        </p:nvSpPr>
        <p:spPr>
          <a:xfrm>
            <a:off x="7020928" y="980164"/>
            <a:ext cx="2835441" cy="276999"/>
          </a:xfrm>
          <a:prstGeom prst="rect">
            <a:avLst/>
          </a:prstGeom>
          <a:noFill/>
        </p:spPr>
        <p:txBody>
          <a:bodyPr wrap="square" rtlCol="0">
            <a:spAutoFit/>
          </a:bodyPr>
          <a:lstStyle/>
          <a:p>
            <a:pPr algn="ctr"/>
            <a:r>
              <a:rPr lang="en-GB" sz="1200" dirty="0">
                <a:solidFill>
                  <a:schemeClr val="accent3">
                    <a:lumMod val="75000"/>
                  </a:schemeClr>
                </a:solidFill>
              </a:rPr>
              <a:t>Databases with Added Vector Support</a:t>
            </a:r>
          </a:p>
        </p:txBody>
      </p:sp>
      <p:sp>
        <p:nvSpPr>
          <p:cNvPr id="17" name="TextBox 16">
            <a:extLst>
              <a:ext uri="{FF2B5EF4-FFF2-40B4-BE49-F238E27FC236}">
                <a16:creationId xmlns:a16="http://schemas.microsoft.com/office/drawing/2014/main" id="{6E636A21-6E41-87C3-9E0C-F24F4F7FD0DB}"/>
              </a:ext>
            </a:extLst>
          </p:cNvPr>
          <p:cNvSpPr txBox="1"/>
          <p:nvPr/>
        </p:nvSpPr>
        <p:spPr>
          <a:xfrm rot="16200000">
            <a:off x="1221639" y="2312133"/>
            <a:ext cx="2111544" cy="276999"/>
          </a:xfrm>
          <a:prstGeom prst="rect">
            <a:avLst/>
          </a:prstGeom>
          <a:noFill/>
        </p:spPr>
        <p:txBody>
          <a:bodyPr wrap="square" rtlCol="0">
            <a:spAutoFit/>
          </a:bodyPr>
          <a:lstStyle/>
          <a:p>
            <a:pPr algn="ctr"/>
            <a:r>
              <a:rPr lang="en-GB" sz="1200" dirty="0">
                <a:solidFill>
                  <a:schemeClr val="accent3">
                    <a:lumMod val="75000"/>
                  </a:schemeClr>
                </a:solidFill>
              </a:rPr>
              <a:t>Open Source</a:t>
            </a:r>
          </a:p>
        </p:txBody>
      </p:sp>
      <p:sp>
        <p:nvSpPr>
          <p:cNvPr id="18" name="TextBox 17">
            <a:extLst>
              <a:ext uri="{FF2B5EF4-FFF2-40B4-BE49-F238E27FC236}">
                <a16:creationId xmlns:a16="http://schemas.microsoft.com/office/drawing/2014/main" id="{1BF18066-3C99-1305-C398-D0A97B91306F}"/>
              </a:ext>
            </a:extLst>
          </p:cNvPr>
          <p:cNvSpPr txBox="1"/>
          <p:nvPr/>
        </p:nvSpPr>
        <p:spPr>
          <a:xfrm rot="16200000">
            <a:off x="1118369" y="4900728"/>
            <a:ext cx="2318082" cy="276999"/>
          </a:xfrm>
          <a:prstGeom prst="rect">
            <a:avLst/>
          </a:prstGeom>
          <a:noFill/>
        </p:spPr>
        <p:txBody>
          <a:bodyPr wrap="square" rtlCol="0">
            <a:spAutoFit/>
          </a:bodyPr>
          <a:lstStyle/>
          <a:p>
            <a:pPr algn="ctr"/>
            <a:r>
              <a:rPr lang="en-GB" sz="1200" dirty="0">
                <a:solidFill>
                  <a:schemeClr val="accent3">
                    <a:lumMod val="75000"/>
                  </a:schemeClr>
                </a:solidFill>
              </a:rPr>
              <a:t>Source Shareable / Commercial</a:t>
            </a:r>
          </a:p>
        </p:txBody>
      </p:sp>
      <p:pic>
        <p:nvPicPr>
          <p:cNvPr id="1026" name="Picture 2" descr="IBM watsonx technology partners">
            <a:extLst>
              <a:ext uri="{FF2B5EF4-FFF2-40B4-BE49-F238E27FC236}">
                <a16:creationId xmlns:a16="http://schemas.microsoft.com/office/drawing/2014/main" id="{460776E2-FE23-9DA7-E787-148CA9475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4097" y="1394860"/>
            <a:ext cx="1464342" cy="7321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espa is becoming a company | Vespa Blog">
            <a:extLst>
              <a:ext uri="{FF2B5EF4-FFF2-40B4-BE49-F238E27FC236}">
                <a16:creationId xmlns:a16="http://schemas.microsoft.com/office/drawing/2014/main" id="{7C6E062D-1DD7-591D-4345-CEC0C45360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8873" y="2153785"/>
            <a:ext cx="948000" cy="3166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 marqo-ai/marqo: Unified embedding generation and search engine.  Also available on cloud - cloud.marqo.ai">
            <a:extLst>
              <a:ext uri="{FF2B5EF4-FFF2-40B4-BE49-F238E27FC236}">
                <a16:creationId xmlns:a16="http://schemas.microsoft.com/office/drawing/2014/main" id="{B764A6D5-55CE-8DEC-71F1-5C6967BFE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6332" y="1738972"/>
            <a:ext cx="1108078" cy="24675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Qdrant - Vector Database">
            <a:extLst>
              <a:ext uri="{FF2B5EF4-FFF2-40B4-BE49-F238E27FC236}">
                <a16:creationId xmlns:a16="http://schemas.microsoft.com/office/drawing/2014/main" id="{F71BDEFD-FF04-B095-AF09-DF84B97F3C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2372" y="2294356"/>
            <a:ext cx="929437" cy="31255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anceDB - developer friendly, serverless vector database">
            <a:extLst>
              <a:ext uri="{FF2B5EF4-FFF2-40B4-BE49-F238E27FC236}">
                <a16:creationId xmlns:a16="http://schemas.microsoft.com/office/drawing/2014/main" id="{92892E44-ACA0-AB47-52CE-9D2A52C83D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6822" y="2924625"/>
            <a:ext cx="1058528" cy="23929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ilvus DB — Milvus Introduction. Vector database intorudction | by Tony |  Medium">
            <a:extLst>
              <a:ext uri="{FF2B5EF4-FFF2-40B4-BE49-F238E27FC236}">
                <a16:creationId xmlns:a16="http://schemas.microsoft.com/office/drawing/2014/main" id="{82B5BBD9-BCE3-416D-BB8A-EAD39891F8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5861" y="2702947"/>
            <a:ext cx="1359712" cy="77730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Faiss: A library for efficient similarity search - Engineering at Meta">
            <a:extLst>
              <a:ext uri="{FF2B5EF4-FFF2-40B4-BE49-F238E27FC236}">
                <a16:creationId xmlns:a16="http://schemas.microsoft.com/office/drawing/2014/main" id="{F172D2D7-E3A7-234E-9BC4-268292D9E4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3578" y="2450632"/>
            <a:ext cx="500087" cy="31255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0E24D901-417B-1CE2-90B0-4B89EB4535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7542" y="1688787"/>
            <a:ext cx="1237247" cy="23923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lickHouse - Ilscipio">
            <a:extLst>
              <a:ext uri="{FF2B5EF4-FFF2-40B4-BE49-F238E27FC236}">
                <a16:creationId xmlns:a16="http://schemas.microsoft.com/office/drawing/2014/main" id="{1D37FD4D-8685-23A3-2B19-9F1CE5AD63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65671" y="2039638"/>
            <a:ext cx="1457340" cy="21860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ostgreSQL logo and symbol, meaning, history, PNG">
            <a:extLst>
              <a:ext uri="{FF2B5EF4-FFF2-40B4-BE49-F238E27FC236}">
                <a16:creationId xmlns:a16="http://schemas.microsoft.com/office/drawing/2014/main" id="{5F630F3F-C350-48F5-F35D-6815A88DCE3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33840" b="35526"/>
          <a:stretch/>
        </p:blipFill>
        <p:spPr bwMode="auto">
          <a:xfrm>
            <a:off x="6906842" y="2626642"/>
            <a:ext cx="1476687" cy="28272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s Apache Cassandra really the Database you need? - Knoldus Blogs">
            <a:extLst>
              <a:ext uri="{FF2B5EF4-FFF2-40B4-BE49-F238E27FC236}">
                <a16:creationId xmlns:a16="http://schemas.microsoft.com/office/drawing/2014/main" id="{B9DEEF16-CAF8-DA1F-9656-2550A961742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6554" t="21200" r="12620" b="27527"/>
          <a:stretch/>
        </p:blipFill>
        <p:spPr bwMode="auto">
          <a:xfrm>
            <a:off x="8622417" y="2791799"/>
            <a:ext cx="1457338" cy="42068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ntroducing Vector Search in Azure Cosmos DB for MongoDB vCore - Azure Cosmos  DB Blog">
            <a:extLst>
              <a:ext uri="{FF2B5EF4-FFF2-40B4-BE49-F238E27FC236}">
                <a16:creationId xmlns:a16="http://schemas.microsoft.com/office/drawing/2014/main" id="{C15F2DC4-6B1F-B295-0EEF-2C8F65BE75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72156" y="3966204"/>
            <a:ext cx="1191445" cy="667209"/>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Microsoft Azure Cloud Application Development Services">
            <a:extLst>
              <a:ext uri="{FF2B5EF4-FFF2-40B4-BE49-F238E27FC236}">
                <a16:creationId xmlns:a16="http://schemas.microsoft.com/office/drawing/2014/main" id="{7BFE3A2C-ABAB-E772-2FCE-E09098F66F0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1567" b="14353"/>
          <a:stretch/>
        </p:blipFill>
        <p:spPr bwMode="auto">
          <a:xfrm>
            <a:off x="8092846" y="4382618"/>
            <a:ext cx="1097061" cy="358942"/>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7B1982F3-D37B-B75B-49EE-465091273372}"/>
              </a:ext>
            </a:extLst>
          </p:cNvPr>
          <p:cNvGrpSpPr/>
          <p:nvPr/>
        </p:nvGrpSpPr>
        <p:grpSpPr>
          <a:xfrm>
            <a:off x="9111797" y="4265219"/>
            <a:ext cx="1097062" cy="766585"/>
            <a:chOff x="6662965" y="5381816"/>
            <a:chExt cx="1097062" cy="766585"/>
          </a:xfrm>
        </p:grpSpPr>
        <p:pic>
          <p:nvPicPr>
            <p:cNvPr id="1054" name="Picture 30" descr="Azure Data Explorer on LinkedIn: Overview of Real-Time Analytics -  Microsoft Fabric">
              <a:extLst>
                <a:ext uri="{FF2B5EF4-FFF2-40B4-BE49-F238E27FC236}">
                  <a16:creationId xmlns:a16="http://schemas.microsoft.com/office/drawing/2014/main" id="{F1669FE4-3923-B94F-BCEF-867EC064E69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b="29025"/>
            <a:stretch/>
          </p:blipFill>
          <p:spPr bwMode="auto">
            <a:xfrm>
              <a:off x="6923783" y="5381816"/>
              <a:ext cx="688190" cy="43654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B864855-3596-330E-0332-51009A3C2C50}"/>
                </a:ext>
              </a:extLst>
            </p:cNvPr>
            <p:cNvSpPr txBox="1"/>
            <p:nvPr/>
          </p:nvSpPr>
          <p:spPr>
            <a:xfrm>
              <a:off x="6662965" y="5809847"/>
              <a:ext cx="1097062" cy="338554"/>
            </a:xfrm>
            <a:prstGeom prst="rect">
              <a:avLst/>
            </a:prstGeom>
            <a:noFill/>
          </p:spPr>
          <p:txBody>
            <a:bodyPr wrap="square" rtlCol="0">
              <a:spAutoFit/>
            </a:bodyPr>
            <a:lstStyle/>
            <a:p>
              <a:pPr algn="ctr"/>
              <a:r>
                <a:rPr lang="en-GB" sz="800" dirty="0">
                  <a:solidFill>
                    <a:schemeClr val="accent3">
                      <a:lumMod val="75000"/>
                    </a:schemeClr>
                  </a:solidFill>
                </a:rPr>
                <a:t>Fabric </a:t>
              </a:r>
            </a:p>
            <a:p>
              <a:pPr algn="ctr"/>
              <a:r>
                <a:rPr lang="en-GB" sz="800" dirty="0">
                  <a:solidFill>
                    <a:schemeClr val="accent3">
                      <a:lumMod val="75000"/>
                    </a:schemeClr>
                  </a:solidFill>
                </a:rPr>
                <a:t>Real-Time Analytics</a:t>
              </a:r>
            </a:p>
          </p:txBody>
        </p:sp>
      </p:grpSp>
      <p:pic>
        <p:nvPicPr>
          <p:cNvPr id="1056" name="Picture 32">
            <a:extLst>
              <a:ext uri="{FF2B5EF4-FFF2-40B4-BE49-F238E27FC236}">
                <a16:creationId xmlns:a16="http://schemas.microsoft.com/office/drawing/2014/main" id="{EEA75844-1520-1090-0F56-E4CCCC18711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50184" y="5083455"/>
            <a:ext cx="1167198" cy="398792"/>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6D65203D-5C1D-3213-2228-C77D8E416F8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34789" y="3735595"/>
            <a:ext cx="769190" cy="168861"/>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Rockset Status">
            <a:extLst>
              <a:ext uri="{FF2B5EF4-FFF2-40B4-BE49-F238E27FC236}">
                <a16:creationId xmlns:a16="http://schemas.microsoft.com/office/drawing/2014/main" id="{3A2A463A-45A3-A9FF-4DE9-1CFD7F9510B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43869" y="5840913"/>
            <a:ext cx="611434" cy="168861"/>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SingleStore logo transparent PNG - StickPNG">
            <a:extLst>
              <a:ext uri="{FF2B5EF4-FFF2-40B4-BE49-F238E27FC236}">
                <a16:creationId xmlns:a16="http://schemas.microsoft.com/office/drawing/2014/main" id="{2DF9AF46-D153-4DCC-6449-D7E909272F2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860605" y="5772534"/>
            <a:ext cx="774630" cy="16092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Jobs at Weaviate - Otta - The only job search that does you justice">
            <a:extLst>
              <a:ext uri="{FF2B5EF4-FFF2-40B4-BE49-F238E27FC236}">
                <a16:creationId xmlns:a16="http://schemas.microsoft.com/office/drawing/2014/main" id="{CB69D1CF-0B0B-9330-52B8-5EDE1B27915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14614" y="4752109"/>
            <a:ext cx="1096518" cy="294110"/>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Overview">
            <a:extLst>
              <a:ext uri="{FF2B5EF4-FFF2-40B4-BE49-F238E27FC236}">
                <a16:creationId xmlns:a16="http://schemas.microsoft.com/office/drawing/2014/main" id="{734A7E53-4327-9FCE-7B46-3B0420AB7C4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40494" y="4757609"/>
            <a:ext cx="1246866" cy="340441"/>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a:extLst>
              <a:ext uri="{FF2B5EF4-FFF2-40B4-BE49-F238E27FC236}">
                <a16:creationId xmlns:a16="http://schemas.microsoft.com/office/drawing/2014/main" id="{809C7D08-90AF-61BC-AE19-AB06E43FA47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091787" y="3370734"/>
            <a:ext cx="1055393" cy="271321"/>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The Unit Test Strategy In Vald. The quality of the software is mainly… | by  vald.vdaas.org | Medium">
            <a:extLst>
              <a:ext uri="{FF2B5EF4-FFF2-40B4-BE49-F238E27FC236}">
                <a16:creationId xmlns:a16="http://schemas.microsoft.com/office/drawing/2014/main" id="{A3448463-2311-220A-905D-A61EAADBD06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188367" y="3377151"/>
            <a:ext cx="617375" cy="29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130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6fef856b-9957-4c63-8350-3d47a877eed5" xsi:nil="true"/>
    <lcf76f155ced4ddcb4097134ff3c332f xmlns="5c1ef3b4-dda5-4ed2-aafb-ef543d07122a">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16CB46AF1B55445AFFCE62E7D374E1A" ma:contentTypeVersion="18" ma:contentTypeDescription="Create a new document." ma:contentTypeScope="" ma:versionID="553ef55b15c9ee91e8936282d2458a82">
  <xsd:schema xmlns:xsd="http://www.w3.org/2001/XMLSchema" xmlns:xs="http://www.w3.org/2001/XMLSchema" xmlns:p="http://schemas.microsoft.com/office/2006/metadata/properties" xmlns:ns2="6fef856b-9957-4c63-8350-3d47a877eed5" xmlns:ns3="5c1ef3b4-dda5-4ed2-aafb-ef543d07122a" targetNamespace="http://schemas.microsoft.com/office/2006/metadata/properties" ma:root="true" ma:fieldsID="3ca161407472da45f55f3fbd8e16a48f" ns2:_="" ns3:_="">
    <xsd:import namespace="6fef856b-9957-4c63-8350-3d47a877eed5"/>
    <xsd:import namespace="5c1ef3b4-dda5-4ed2-aafb-ef543d07122a"/>
    <xsd:element name="properties">
      <xsd:complexType>
        <xsd:sequence>
          <xsd:element name="documentManagement">
            <xsd:complexType>
              <xsd:all>
                <xsd:element ref="ns2:SharedWithUsers" minOccurs="0"/>
                <xsd:element ref="ns2:SharingHintHash" minOccurs="0"/>
                <xsd:element ref="ns2:SharedWithDetails" minOccurs="0"/>
                <xsd:element ref="ns3:MediaServiceMetadata" minOccurs="0"/>
                <xsd:element ref="ns3:MediaServiceFastMetadata" minOccurs="0"/>
                <xsd:element ref="ns3:MediaServiceAutoTags" minOccurs="0"/>
                <xsd:element ref="ns3:MediaServiceDateTaken" minOccurs="0"/>
                <xsd:element ref="ns3:MediaServiceOCR" minOccurs="0"/>
                <xsd:element ref="ns3:MediaServiceAutoKeyPoints" minOccurs="0"/>
                <xsd:element ref="ns3:MediaServiceKeyPoints" minOccurs="0"/>
                <xsd:element ref="ns3:MediaServiceGenerationTime" minOccurs="0"/>
                <xsd:element ref="ns3:MediaServiceEventHashCode" minOccurs="0"/>
                <xsd:element ref="ns3:lcf76f155ced4ddcb4097134ff3c332f" minOccurs="0"/>
                <xsd:element ref="ns2:TaxCatchAll" minOccurs="0"/>
                <xsd:element ref="ns3:MediaServiceSearchProperties" minOccurs="0"/>
                <xsd:element ref="ns3:MediaLengthInSecond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ef856b-9957-4c63-8350-3d47a877eed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TaxCatchAll" ma:index="22" nillable="true" ma:displayName="Taxonomy Catch All Column" ma:hidden="true" ma:list="{6c5012b2-fd90-4653-9f66-53529b1924c6}" ma:internalName="TaxCatchAll" ma:showField="CatchAllData" ma:web="6fef856b-9957-4c63-8350-3d47a877eed5">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c1ef3b4-dda5-4ed2-aafb-ef543d07122a"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description="" ma:internalName="MediaServiceAutoTags" ma:readOnly="true">
      <xsd:simpleType>
        <xsd:restriction base="dms:Text"/>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94273c50-2572-4e30-a8ed-000810e0682b"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LengthInSeconds" ma:index="24" nillable="true" ma:displayName="MediaLengthInSeconds" ma:hidden="true" ma:internalName="MediaLengthInSeconds" ma:readOnly="true">
      <xsd:simpleType>
        <xsd:restriction base="dms:Unknown"/>
      </xsd:simple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100325-5E82-423C-9840-FAF71CE7122F}">
  <ds:schemaRefs>
    <ds:schemaRef ds:uri="http://schemas.microsoft.com/sharepoint/v3/contenttype/forms"/>
  </ds:schemaRefs>
</ds:datastoreItem>
</file>

<file path=customXml/itemProps2.xml><?xml version="1.0" encoding="utf-8"?>
<ds:datastoreItem xmlns:ds="http://schemas.openxmlformats.org/officeDocument/2006/customXml" ds:itemID="{89D06969-232C-4B45-A023-22C785139D66}">
  <ds:schemaRefs>
    <ds:schemaRef ds:uri="http://schemas.microsoft.com/office/2006/metadata/properties"/>
    <ds:schemaRef ds:uri="http://schemas.microsoft.com/office/infopath/2007/PartnerControls"/>
    <ds:schemaRef ds:uri="6fef856b-9957-4c63-8350-3d47a877eed5"/>
    <ds:schemaRef ds:uri="5c1ef3b4-dda5-4ed2-aafb-ef543d07122a"/>
  </ds:schemaRefs>
</ds:datastoreItem>
</file>

<file path=customXml/itemProps3.xml><?xml version="1.0" encoding="utf-8"?>
<ds:datastoreItem xmlns:ds="http://schemas.openxmlformats.org/officeDocument/2006/customXml" ds:itemID="{2344A534-2DC3-4D64-882D-BC66A94C7C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fef856b-9957-4c63-8350-3d47a877eed5"/>
    <ds:schemaRef ds:uri="5c1ef3b4-dda5-4ed2-aafb-ef543d0712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1254</Words>
  <Application>Microsoft Office PowerPoint</Application>
  <PresentationFormat>Widescreen</PresentationFormat>
  <Paragraphs>218</Paragraphs>
  <Slides>15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Aptos</vt:lpstr>
      <vt:lpstr>Arial</vt:lpstr>
      <vt:lpstr>Calibri</vt:lpstr>
      <vt:lpstr>Calibri Light</vt:lpstr>
      <vt:lpstr>Congenial</vt:lpstr>
      <vt:lpstr>Söhne</vt:lpstr>
      <vt:lpstr>Office Theme</vt:lpstr>
      <vt:lpstr>Navigating the Skies of Open AI: Perfect Your Grounding for a Smooth Landing</vt:lpstr>
      <vt:lpstr>A Little Bit About Me </vt:lpstr>
      <vt:lpstr>PowerPoint Presentation</vt:lpstr>
      <vt:lpstr>How does Chat GTP Work ? Large Language Models</vt:lpstr>
      <vt:lpstr>PowerPoint Presentation</vt:lpstr>
      <vt:lpstr>How do we get round the limitations?</vt:lpstr>
      <vt:lpstr>Retrieval Augmented Generation (RAG)</vt:lpstr>
      <vt:lpstr>Azure AI Search</vt:lpstr>
      <vt:lpstr>Alternate Vector Databases </vt:lpstr>
      <vt:lpstr>How do Vector Embeddings Work ?</vt:lpstr>
      <vt:lpstr>What if we have large documents? </vt:lpstr>
      <vt:lpstr>Chunking/Retrieval Techniques</vt:lpstr>
      <vt:lpstr>Structure-Aware AI Powered Document Processing</vt:lpstr>
      <vt:lpstr>Cost Implications </vt:lpstr>
      <vt:lpstr>Thankyou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Annabel Hemingbrough</dc:creator>
  <cp:lastModifiedBy>Brynn Borton</cp:lastModifiedBy>
  <cp:revision>6</cp:revision>
  <dcterms:created xsi:type="dcterms:W3CDTF">2023-09-13T08:13:44Z</dcterms:created>
  <dcterms:modified xsi:type="dcterms:W3CDTF">2024-03-19T13:27:26Z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Office Theme:8</vt:lpwstr>
  </property>
  <property fmtid="{D5CDD505-2E9C-101B-9397-08002B2CF9AE}" pid="3" name="ClassificationContentMarkingHeaderText">
    <vt:lpwstr>Internal Purple Frog Systems document</vt:lpwstr>
  </property>
  <property fmtid="{D5CDD505-2E9C-101B-9397-08002B2CF9AE}" pid="4" name="MSIP_Label_a81883d7-7687-437e-93f2-e8f88ef256b4_Enabled">
    <vt:lpwstr>true</vt:lpwstr>
  </property>
  <property fmtid="{D5CDD505-2E9C-101B-9397-08002B2CF9AE}" pid="5" name="MSIP_Label_a81883d7-7687-437e-93f2-e8f88ef256b4_SetDate">
    <vt:lpwstr>2023-09-13T08:41:58Z</vt:lpwstr>
  </property>
  <property fmtid="{D5CDD505-2E9C-101B-9397-08002B2CF9AE}" pid="6" name="MSIP_Label_a81883d7-7687-437e-93f2-e8f88ef256b4_Method">
    <vt:lpwstr>Privileged</vt:lpwstr>
  </property>
  <property fmtid="{D5CDD505-2E9C-101B-9397-08002B2CF9AE}" pid="7" name="MSIP_Label_a81883d7-7687-437e-93f2-e8f88ef256b4_Name">
    <vt:lpwstr>Public</vt:lpwstr>
  </property>
  <property fmtid="{D5CDD505-2E9C-101B-9397-08002B2CF9AE}" pid="8" name="MSIP_Label_a81883d7-7687-437e-93f2-e8f88ef256b4_SiteId">
    <vt:lpwstr>7e3de8e7-4d84-476e-98b0-8c195a3a2a1e</vt:lpwstr>
  </property>
  <property fmtid="{D5CDD505-2E9C-101B-9397-08002B2CF9AE}" pid="9" name="MSIP_Label_a81883d7-7687-437e-93f2-e8f88ef256b4_ActionId">
    <vt:lpwstr>8d1a62ca-c679-4a0f-9654-1f372a9ea4a8</vt:lpwstr>
  </property>
  <property fmtid="{D5CDD505-2E9C-101B-9397-08002B2CF9AE}" pid="10" name="MSIP_Label_a81883d7-7687-437e-93f2-e8f88ef256b4_ContentBits">
    <vt:lpwstr>0</vt:lpwstr>
  </property>
  <property fmtid="{D5CDD505-2E9C-101B-9397-08002B2CF9AE}" pid="11" name="ContentTypeId">
    <vt:lpwstr>0x010100916CB46AF1B55445AFFCE62E7D374E1A</vt:lpwstr>
  </property>
</Properties>
</file>